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6" r:id="rId12"/>
    <p:sldId id="267" r:id="rId13"/>
    <p:sldId id="268" r:id="rId14"/>
    <p:sldId id="269" r:id="rId15"/>
    <p:sldId id="278" r:id="rId16"/>
    <p:sldId id="282" r:id="rId17"/>
    <p:sldId id="279" r:id="rId18"/>
    <p:sldId id="280" r:id="rId19"/>
    <p:sldId id="281" r:id="rId20"/>
    <p:sldId id="270" r:id="rId21"/>
    <p:sldId id="271" r:id="rId22"/>
    <p:sldId id="272" r:id="rId23"/>
    <p:sldId id="273" r:id="rId24"/>
    <p:sldId id="276" r:id="rId25"/>
    <p:sldId id="27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5D766-C92C-4405-9F64-728777624B7C}" v="497" dt="2020-08-27T08:28:38.949"/>
    <p1510:client id="{14BCDC28-9077-4EBA-B7F8-BE7C6EEFDB7B}" v="1712" dt="2020-08-25T09:59:28.303"/>
    <p1510:client id="{AD596DF3-D818-47ED-8633-9DE41DF0059C}" v="1971" dt="2020-08-27T06:24:54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>
        <p:scale>
          <a:sx n="100" d="100"/>
          <a:sy n="100" d="100"/>
        </p:scale>
        <p:origin x="-786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perinboris" userId="aIxTKA5fTM4tfKC1j/9MKtwtO2Y0w/gpSMI5CnEu7xc=" providerId="None" clId="Web-{0625D766-C92C-4405-9F64-728777624B7C}"/>
    <pc:docChg chg="addSld modSld">
      <pc:chgData name="alperinboris" userId="aIxTKA5fTM4tfKC1j/9MKtwtO2Y0w/gpSMI5CnEu7xc=" providerId="None" clId="Web-{0625D766-C92C-4405-9F64-728777624B7C}" dt="2020-08-27T08:28:38.949" v="495" actId="20577"/>
      <pc:docMkLst>
        <pc:docMk/>
      </pc:docMkLst>
      <pc:sldChg chg="modSp new">
        <pc:chgData name="alperinboris" userId="aIxTKA5fTM4tfKC1j/9MKtwtO2Y0w/gpSMI5CnEu7xc=" providerId="None" clId="Web-{0625D766-C92C-4405-9F64-728777624B7C}" dt="2020-08-27T08:28:38.949" v="494" actId="20577"/>
        <pc:sldMkLst>
          <pc:docMk/>
          <pc:sldMk cId="3336276495" sldId="276"/>
        </pc:sldMkLst>
        <pc:spChg chg="mod">
          <ac:chgData name="alperinboris" userId="aIxTKA5fTM4tfKC1j/9MKtwtO2Y0w/gpSMI5CnEu7xc=" providerId="None" clId="Web-{0625D766-C92C-4405-9F64-728777624B7C}" dt="2020-08-27T07:39:18.765" v="61" actId="14100"/>
          <ac:spMkLst>
            <pc:docMk/>
            <pc:sldMk cId="3336276495" sldId="276"/>
            <ac:spMk id="2" creationId="{F448D9D3-5AAB-4B6D-B3F0-AA8D3017432A}"/>
          </ac:spMkLst>
        </pc:spChg>
        <pc:spChg chg="mod">
          <ac:chgData name="alperinboris" userId="aIxTKA5fTM4tfKC1j/9MKtwtO2Y0w/gpSMI5CnEu7xc=" providerId="None" clId="Web-{0625D766-C92C-4405-9F64-728777624B7C}" dt="2020-08-27T08:28:38.949" v="494" actId="20577"/>
          <ac:spMkLst>
            <pc:docMk/>
            <pc:sldMk cId="3336276495" sldId="276"/>
            <ac:spMk id="3" creationId="{7A8DF6AE-3153-4607-8A82-B4A3EA74318D}"/>
          </ac:spMkLst>
        </pc:spChg>
      </pc:sldChg>
    </pc:docChg>
  </pc:docChgLst>
  <pc:docChgLst>
    <pc:chgData name="alperinboris" userId="aIxTKA5fTM4tfKC1j/9MKtwtO2Y0w/gpSMI5CnEu7xc=" providerId="None" clId="Web-{14BCDC28-9077-4EBA-B7F8-BE7C6EEFDB7B}"/>
    <pc:docChg chg="addSld modSld addMainMaster delMainMaster">
      <pc:chgData name="alperinboris" userId="aIxTKA5fTM4tfKC1j/9MKtwtO2Y0w/gpSMI5CnEu7xc=" providerId="None" clId="Web-{14BCDC28-9077-4EBA-B7F8-BE7C6EEFDB7B}" dt="2020-08-25T09:59:28.303" v="1708" actId="20577"/>
      <pc:docMkLst>
        <pc:docMk/>
      </pc:docMkLst>
      <pc:sldChg chg="modSp mod modClrScheme chgLayout">
        <pc:chgData name="alperinboris" userId="aIxTKA5fTM4tfKC1j/9MKtwtO2Y0w/gpSMI5CnEu7xc=" providerId="None" clId="Web-{14BCDC28-9077-4EBA-B7F8-BE7C6EEFDB7B}" dt="2020-08-25T09:36:17.207" v="56" actId="1076"/>
        <pc:sldMkLst>
          <pc:docMk/>
          <pc:sldMk cId="1351651579" sldId="256"/>
        </pc:sldMkLst>
        <pc:spChg chg="mod ord">
          <ac:chgData name="alperinboris" userId="aIxTKA5fTM4tfKC1j/9MKtwtO2Y0w/gpSMI5CnEu7xc=" providerId="None" clId="Web-{14BCDC28-9077-4EBA-B7F8-BE7C6EEFDB7B}" dt="2020-08-25T09:36:14.925" v="55" actId="14100"/>
          <ac:spMkLst>
            <pc:docMk/>
            <pc:sldMk cId="1351651579" sldId="256"/>
            <ac:spMk id="2" creationId="{00000000-0000-0000-0000-000000000000}"/>
          </ac:spMkLst>
        </pc:spChg>
        <pc:spChg chg="mod ord">
          <ac:chgData name="alperinboris" userId="aIxTKA5fTM4tfKC1j/9MKtwtO2Y0w/gpSMI5CnEu7xc=" providerId="None" clId="Web-{14BCDC28-9077-4EBA-B7F8-BE7C6EEFDB7B}" dt="2020-08-25T09:36:17.207" v="56" actId="1076"/>
          <ac:spMkLst>
            <pc:docMk/>
            <pc:sldMk cId="1351651579" sldId="256"/>
            <ac:spMk id="3" creationId="{00000000-0000-0000-0000-000000000000}"/>
          </ac:spMkLst>
        </pc:spChg>
      </pc:sldChg>
      <pc:sldChg chg="modSp new">
        <pc:chgData name="alperinboris" userId="aIxTKA5fTM4tfKC1j/9MKtwtO2Y0w/gpSMI5CnEu7xc=" providerId="None" clId="Web-{14BCDC28-9077-4EBA-B7F8-BE7C6EEFDB7B}" dt="2020-08-25T09:42:55.752" v="661" actId="20577"/>
        <pc:sldMkLst>
          <pc:docMk/>
          <pc:sldMk cId="3700276177" sldId="257"/>
        </pc:sldMkLst>
        <pc:spChg chg="mod">
          <ac:chgData name="alperinboris" userId="aIxTKA5fTM4tfKC1j/9MKtwtO2Y0w/gpSMI5CnEu7xc=" providerId="None" clId="Web-{14BCDC28-9077-4EBA-B7F8-BE7C6EEFDB7B}" dt="2020-08-25T09:36:40.551" v="78" actId="14100"/>
          <ac:spMkLst>
            <pc:docMk/>
            <pc:sldMk cId="3700276177" sldId="257"/>
            <ac:spMk id="2" creationId="{862EE43B-22C8-479A-91E4-C99F571EEEF6}"/>
          </ac:spMkLst>
        </pc:spChg>
        <pc:spChg chg="mod">
          <ac:chgData name="alperinboris" userId="aIxTKA5fTM4tfKC1j/9MKtwtO2Y0w/gpSMI5CnEu7xc=" providerId="None" clId="Web-{14BCDC28-9077-4EBA-B7F8-BE7C6EEFDB7B}" dt="2020-08-25T09:42:55.752" v="661" actId="20577"/>
          <ac:spMkLst>
            <pc:docMk/>
            <pc:sldMk cId="3700276177" sldId="257"/>
            <ac:spMk id="3" creationId="{B718FF03-BA6A-4A6F-A485-27DB0D1455AE}"/>
          </ac:spMkLst>
        </pc:spChg>
      </pc:sldChg>
      <pc:sldChg chg="modSp new">
        <pc:chgData name="alperinboris" userId="aIxTKA5fTM4tfKC1j/9MKtwtO2Y0w/gpSMI5CnEu7xc=" providerId="None" clId="Web-{14BCDC28-9077-4EBA-B7F8-BE7C6EEFDB7B}" dt="2020-08-25T09:54:29.074" v="1465" actId="20577"/>
        <pc:sldMkLst>
          <pc:docMk/>
          <pc:sldMk cId="1591402517" sldId="258"/>
        </pc:sldMkLst>
        <pc:spChg chg="mod">
          <ac:chgData name="alperinboris" userId="aIxTKA5fTM4tfKC1j/9MKtwtO2Y0w/gpSMI5CnEu7xc=" providerId="None" clId="Web-{14BCDC28-9077-4EBA-B7F8-BE7C6EEFDB7B}" dt="2020-08-25T09:43:18.144" v="702" actId="14100"/>
          <ac:spMkLst>
            <pc:docMk/>
            <pc:sldMk cId="1591402517" sldId="258"/>
            <ac:spMk id="2" creationId="{D3DC56D1-EB29-44DC-A064-4A9800A16997}"/>
          </ac:spMkLst>
        </pc:spChg>
        <pc:spChg chg="mod">
          <ac:chgData name="alperinboris" userId="aIxTKA5fTM4tfKC1j/9MKtwtO2Y0w/gpSMI5CnEu7xc=" providerId="None" clId="Web-{14BCDC28-9077-4EBA-B7F8-BE7C6EEFDB7B}" dt="2020-08-25T09:54:29.074" v="1465" actId="20577"/>
          <ac:spMkLst>
            <pc:docMk/>
            <pc:sldMk cId="1591402517" sldId="258"/>
            <ac:spMk id="3" creationId="{A01A0D9A-0A78-4BC2-99E3-A9F728F0343C}"/>
          </ac:spMkLst>
        </pc:spChg>
      </pc:sldChg>
      <pc:sldChg chg="addSp delSp modSp new">
        <pc:chgData name="alperinboris" userId="aIxTKA5fTM4tfKC1j/9MKtwtO2Y0w/gpSMI5CnEu7xc=" providerId="None" clId="Web-{14BCDC28-9077-4EBA-B7F8-BE7C6EEFDB7B}" dt="2020-08-25T09:48:07.138" v="1177" actId="1076"/>
        <pc:sldMkLst>
          <pc:docMk/>
          <pc:sldMk cId="2852254334" sldId="259"/>
        </pc:sldMkLst>
        <pc:spChg chg="del">
          <ac:chgData name="alperinboris" userId="aIxTKA5fTM4tfKC1j/9MKtwtO2Y0w/gpSMI5CnEu7xc=" providerId="None" clId="Web-{14BCDC28-9077-4EBA-B7F8-BE7C6EEFDB7B}" dt="2020-08-25T09:47:59.294" v="1174"/>
          <ac:spMkLst>
            <pc:docMk/>
            <pc:sldMk cId="2852254334" sldId="259"/>
            <ac:spMk id="2" creationId="{CB452658-E622-4339-98BB-40AEEAE32B3F}"/>
          </ac:spMkLst>
        </pc:spChg>
        <pc:spChg chg="del">
          <ac:chgData name="alperinboris" userId="aIxTKA5fTM4tfKC1j/9MKtwtO2Y0w/gpSMI5CnEu7xc=" providerId="None" clId="Web-{14BCDC28-9077-4EBA-B7F8-BE7C6EEFDB7B}" dt="2020-08-25T09:47:57.013" v="1173"/>
          <ac:spMkLst>
            <pc:docMk/>
            <pc:sldMk cId="2852254334" sldId="259"/>
            <ac:spMk id="3" creationId="{AB1BF836-43EE-4F79-B3F5-A698B6C600FF}"/>
          </ac:spMkLst>
        </pc:spChg>
        <pc:picChg chg="add mod ord">
          <ac:chgData name="alperinboris" userId="aIxTKA5fTM4tfKC1j/9MKtwtO2Y0w/gpSMI5CnEu7xc=" providerId="None" clId="Web-{14BCDC28-9077-4EBA-B7F8-BE7C6EEFDB7B}" dt="2020-08-25T09:48:07.138" v="1177" actId="1076"/>
          <ac:picMkLst>
            <pc:docMk/>
            <pc:sldMk cId="2852254334" sldId="259"/>
            <ac:picMk id="4" creationId="{DBB0B605-350F-479E-A9D0-185261643DE3}"/>
          </ac:picMkLst>
        </pc:picChg>
      </pc:sldChg>
      <pc:sldChg chg="addSp delSp modSp new">
        <pc:chgData name="alperinboris" userId="aIxTKA5fTM4tfKC1j/9MKtwtO2Y0w/gpSMI5CnEu7xc=" providerId="None" clId="Web-{14BCDC28-9077-4EBA-B7F8-BE7C6EEFDB7B}" dt="2020-08-25T09:50:41.425" v="1199" actId="1076"/>
        <pc:sldMkLst>
          <pc:docMk/>
          <pc:sldMk cId="2077171196" sldId="260"/>
        </pc:sldMkLst>
        <pc:spChg chg="del mod">
          <ac:chgData name="alperinboris" userId="aIxTKA5fTM4tfKC1j/9MKtwtO2Y0w/gpSMI5CnEu7xc=" providerId="None" clId="Web-{14BCDC28-9077-4EBA-B7F8-BE7C6EEFDB7B}" dt="2020-08-25T09:49:15.828" v="1188"/>
          <ac:spMkLst>
            <pc:docMk/>
            <pc:sldMk cId="2077171196" sldId="260"/>
            <ac:spMk id="2" creationId="{ECBCC79E-B617-42F6-956D-330D23339775}"/>
          </ac:spMkLst>
        </pc:spChg>
        <pc:spChg chg="del">
          <ac:chgData name="alperinboris" userId="aIxTKA5fTM4tfKC1j/9MKtwtO2Y0w/gpSMI5CnEu7xc=" providerId="None" clId="Web-{14BCDC28-9077-4EBA-B7F8-BE7C6EEFDB7B}" dt="2020-08-25T09:49:17.969" v="1189"/>
          <ac:spMkLst>
            <pc:docMk/>
            <pc:sldMk cId="2077171196" sldId="260"/>
            <ac:spMk id="3" creationId="{D25D3208-8C71-4318-B5A6-82952FCCD16E}"/>
          </ac:spMkLst>
        </pc:spChg>
        <pc:spChg chg="add del mod">
          <ac:chgData name="alperinboris" userId="aIxTKA5fTM4tfKC1j/9MKtwtO2Y0w/gpSMI5CnEu7xc=" providerId="None" clId="Web-{14BCDC28-9077-4EBA-B7F8-BE7C6EEFDB7B}" dt="2020-08-25T09:49:19.203" v="1190"/>
          <ac:spMkLst>
            <pc:docMk/>
            <pc:sldMk cId="2077171196" sldId="260"/>
            <ac:spMk id="5" creationId="{909B7F26-5C14-40D5-8916-F8B8962E6D75}"/>
          </ac:spMkLst>
        </pc:spChg>
        <pc:picChg chg="add mod">
          <ac:chgData name="alperinboris" userId="aIxTKA5fTM4tfKC1j/9MKtwtO2Y0w/gpSMI5CnEu7xc=" providerId="None" clId="Web-{14BCDC28-9077-4EBA-B7F8-BE7C6EEFDB7B}" dt="2020-08-25T09:50:41.425" v="1199" actId="1076"/>
          <ac:picMkLst>
            <pc:docMk/>
            <pc:sldMk cId="2077171196" sldId="260"/>
            <ac:picMk id="6" creationId="{1FDBCB8A-8E2A-4B8C-B61B-257A10D42F8D}"/>
          </ac:picMkLst>
        </pc:picChg>
      </pc:sldChg>
      <pc:sldChg chg="modSp new">
        <pc:chgData name="alperinboris" userId="aIxTKA5fTM4tfKC1j/9MKtwtO2Y0w/gpSMI5CnEu7xc=" providerId="None" clId="Web-{14BCDC28-9077-4EBA-B7F8-BE7C6EEFDB7B}" dt="2020-08-25T09:55:50.515" v="1565" actId="1076"/>
        <pc:sldMkLst>
          <pc:docMk/>
          <pc:sldMk cId="832498018" sldId="261"/>
        </pc:sldMkLst>
        <pc:spChg chg="mod">
          <ac:chgData name="alperinboris" userId="aIxTKA5fTM4tfKC1j/9MKtwtO2Y0w/gpSMI5CnEu7xc=" providerId="None" clId="Web-{14BCDC28-9077-4EBA-B7F8-BE7C6EEFDB7B}" dt="2020-08-25T09:52:31.538" v="1239" actId="20577"/>
          <ac:spMkLst>
            <pc:docMk/>
            <pc:sldMk cId="832498018" sldId="261"/>
            <ac:spMk id="2" creationId="{BE3D3FAC-0A65-4D61-84B3-1F5D12C934BD}"/>
          </ac:spMkLst>
        </pc:spChg>
        <pc:spChg chg="mod">
          <ac:chgData name="alperinboris" userId="aIxTKA5fTM4tfKC1j/9MKtwtO2Y0w/gpSMI5CnEu7xc=" providerId="None" clId="Web-{14BCDC28-9077-4EBA-B7F8-BE7C6EEFDB7B}" dt="2020-08-25T09:55:50.515" v="1565" actId="1076"/>
          <ac:spMkLst>
            <pc:docMk/>
            <pc:sldMk cId="832498018" sldId="261"/>
            <ac:spMk id="3" creationId="{E7F130E8-B0E5-4CC9-8F99-66040685D64F}"/>
          </ac:spMkLst>
        </pc:spChg>
      </pc:sldChg>
      <pc:sldChg chg="addSp delSp modSp new">
        <pc:chgData name="alperinboris" userId="aIxTKA5fTM4tfKC1j/9MKtwtO2Y0w/gpSMI5CnEu7xc=" providerId="None" clId="Web-{14BCDC28-9077-4EBA-B7F8-BE7C6EEFDB7B}" dt="2020-08-25T09:58:28.973" v="1571" actId="1076"/>
        <pc:sldMkLst>
          <pc:docMk/>
          <pc:sldMk cId="1653109953" sldId="262"/>
        </pc:sldMkLst>
        <pc:spChg chg="del">
          <ac:chgData name="alperinboris" userId="aIxTKA5fTM4tfKC1j/9MKtwtO2Y0w/gpSMI5CnEu7xc=" providerId="None" clId="Web-{14BCDC28-9077-4EBA-B7F8-BE7C6EEFDB7B}" dt="2020-08-25T09:58:22.160" v="1568"/>
          <ac:spMkLst>
            <pc:docMk/>
            <pc:sldMk cId="1653109953" sldId="262"/>
            <ac:spMk id="2" creationId="{FBDFF27E-7ACF-4C97-881A-176A5293D7A3}"/>
          </ac:spMkLst>
        </pc:spChg>
        <pc:spChg chg="del">
          <ac:chgData name="alperinboris" userId="aIxTKA5fTM4tfKC1j/9MKtwtO2Y0w/gpSMI5CnEu7xc=" providerId="None" clId="Web-{14BCDC28-9077-4EBA-B7F8-BE7C6EEFDB7B}" dt="2020-08-25T09:58:19.598" v="1567"/>
          <ac:spMkLst>
            <pc:docMk/>
            <pc:sldMk cId="1653109953" sldId="262"/>
            <ac:spMk id="3" creationId="{BE56423B-C8D1-4E6B-AC1B-33E12C1F085F}"/>
          </ac:spMkLst>
        </pc:spChg>
        <pc:picChg chg="add mod ord">
          <ac:chgData name="alperinboris" userId="aIxTKA5fTM4tfKC1j/9MKtwtO2Y0w/gpSMI5CnEu7xc=" providerId="None" clId="Web-{14BCDC28-9077-4EBA-B7F8-BE7C6EEFDB7B}" dt="2020-08-25T09:58:28.973" v="1571" actId="1076"/>
          <ac:picMkLst>
            <pc:docMk/>
            <pc:sldMk cId="1653109953" sldId="262"/>
            <ac:picMk id="4" creationId="{B903799F-E170-4100-A00C-E9D00338EAD5}"/>
          </ac:picMkLst>
        </pc:picChg>
      </pc:sldChg>
      <pc:sldChg chg="modSp new">
        <pc:chgData name="alperinboris" userId="aIxTKA5fTM4tfKC1j/9MKtwtO2Y0w/gpSMI5CnEu7xc=" providerId="None" clId="Web-{14BCDC28-9077-4EBA-B7F8-BE7C6EEFDB7B}" dt="2020-08-25T09:59:28.303" v="1707" actId="20577"/>
        <pc:sldMkLst>
          <pc:docMk/>
          <pc:sldMk cId="3928978766" sldId="263"/>
        </pc:sldMkLst>
        <pc:spChg chg="mod">
          <ac:chgData name="alperinboris" userId="aIxTKA5fTM4tfKC1j/9MKtwtO2Y0w/gpSMI5CnEu7xc=" providerId="None" clId="Web-{14BCDC28-9077-4EBA-B7F8-BE7C6EEFDB7B}" dt="2020-08-25T09:58:54.411" v="1586" actId="20577"/>
          <ac:spMkLst>
            <pc:docMk/>
            <pc:sldMk cId="3928978766" sldId="263"/>
            <ac:spMk id="2" creationId="{E2014D2A-A373-48CC-A8A1-0A6E128D7932}"/>
          </ac:spMkLst>
        </pc:spChg>
        <pc:spChg chg="mod">
          <ac:chgData name="alperinboris" userId="aIxTKA5fTM4tfKC1j/9MKtwtO2Y0w/gpSMI5CnEu7xc=" providerId="None" clId="Web-{14BCDC28-9077-4EBA-B7F8-BE7C6EEFDB7B}" dt="2020-08-25T09:59:28.303" v="1707" actId="20577"/>
          <ac:spMkLst>
            <pc:docMk/>
            <pc:sldMk cId="3928978766" sldId="263"/>
            <ac:spMk id="3" creationId="{519A65D9-6A2A-48DD-B213-9DBBDC458D7A}"/>
          </ac:spMkLst>
        </pc:spChg>
      </pc:sldChg>
      <pc:sldMasterChg chg="del delSldLayout">
        <pc:chgData name="alperinboris" userId="aIxTKA5fTM4tfKC1j/9MKtwtO2Y0w/gpSMI5CnEu7xc=" providerId="None" clId="Web-{14BCDC28-9077-4EBA-B7F8-BE7C6EEFDB7B}" dt="2020-08-25T08:14:59.001" v="0"/>
        <pc:sldMasterMkLst>
          <pc:docMk/>
          <pc:sldMasterMk cId="3154979492" sldId="2147483648"/>
        </pc:sldMasterMkLst>
        <pc:sldLayoutChg chg="del">
          <pc:chgData name="alperinboris" userId="aIxTKA5fTM4tfKC1j/9MKtwtO2Y0w/gpSMI5CnEu7xc=" providerId="None" clId="Web-{14BCDC28-9077-4EBA-B7F8-BE7C6EEFDB7B}" dt="2020-08-25T08:14:59.001" v="0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alperinboris" userId="aIxTKA5fTM4tfKC1j/9MKtwtO2Y0w/gpSMI5CnEu7xc=" providerId="None" clId="Web-{14BCDC28-9077-4EBA-B7F8-BE7C6EEFDB7B}" dt="2020-08-25T08:14:59.001" v="0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alperinboris" userId="aIxTKA5fTM4tfKC1j/9MKtwtO2Y0w/gpSMI5CnEu7xc=" providerId="None" clId="Web-{14BCDC28-9077-4EBA-B7F8-BE7C6EEFDB7B}" dt="2020-08-25T08:14:59.001" v="0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alperinboris" userId="aIxTKA5fTM4tfKC1j/9MKtwtO2Y0w/gpSMI5CnEu7xc=" providerId="None" clId="Web-{14BCDC28-9077-4EBA-B7F8-BE7C6EEFDB7B}" dt="2020-08-25T08:14:59.001" v="0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alperinboris" userId="aIxTKA5fTM4tfKC1j/9MKtwtO2Y0w/gpSMI5CnEu7xc=" providerId="None" clId="Web-{14BCDC28-9077-4EBA-B7F8-BE7C6EEFDB7B}" dt="2020-08-25T08:14:59.001" v="0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alperinboris" userId="aIxTKA5fTM4tfKC1j/9MKtwtO2Y0w/gpSMI5CnEu7xc=" providerId="None" clId="Web-{14BCDC28-9077-4EBA-B7F8-BE7C6EEFDB7B}" dt="2020-08-25T08:14:59.001" v="0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alperinboris" userId="aIxTKA5fTM4tfKC1j/9MKtwtO2Y0w/gpSMI5CnEu7xc=" providerId="None" clId="Web-{14BCDC28-9077-4EBA-B7F8-BE7C6EEFDB7B}" dt="2020-08-25T08:14:59.001" v="0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alperinboris" userId="aIxTKA5fTM4tfKC1j/9MKtwtO2Y0w/gpSMI5CnEu7xc=" providerId="None" clId="Web-{14BCDC28-9077-4EBA-B7F8-BE7C6EEFDB7B}" dt="2020-08-25T08:14:59.001" v="0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alperinboris" userId="aIxTKA5fTM4tfKC1j/9MKtwtO2Y0w/gpSMI5CnEu7xc=" providerId="None" clId="Web-{14BCDC28-9077-4EBA-B7F8-BE7C6EEFDB7B}" dt="2020-08-25T08:14:59.001" v="0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alperinboris" userId="aIxTKA5fTM4tfKC1j/9MKtwtO2Y0w/gpSMI5CnEu7xc=" providerId="None" clId="Web-{14BCDC28-9077-4EBA-B7F8-BE7C6EEFDB7B}" dt="2020-08-25T08:14:59.001" v="0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alperinboris" userId="aIxTKA5fTM4tfKC1j/9MKtwtO2Y0w/gpSMI5CnEu7xc=" providerId="None" clId="Web-{14BCDC28-9077-4EBA-B7F8-BE7C6EEFDB7B}" dt="2020-08-25T08:14:59.001" v="0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 modSldLayout">
        <pc:chgData name="alperinboris" userId="aIxTKA5fTM4tfKC1j/9MKtwtO2Y0w/gpSMI5CnEu7xc=" providerId="None" clId="Web-{14BCDC28-9077-4EBA-B7F8-BE7C6EEFDB7B}" dt="2020-08-25T08:15:11.314" v="1"/>
        <pc:sldMasterMkLst>
          <pc:docMk/>
          <pc:sldMasterMk cId="2882998998" sldId="2147483660"/>
        </pc:sldMasterMkLst>
        <pc:sldLayoutChg chg="add del mod replId">
          <pc:chgData name="alperinboris" userId="aIxTKA5fTM4tfKC1j/9MKtwtO2Y0w/gpSMI5CnEu7xc=" providerId="None" clId="Web-{14BCDC28-9077-4EBA-B7F8-BE7C6EEFDB7B}" dt="2020-08-25T08:15:11.314" v="1"/>
          <pc:sldLayoutMkLst>
            <pc:docMk/>
            <pc:sldMasterMk cId="2882998998" sldId="2147483660"/>
            <pc:sldLayoutMk cId="3846178414" sldId="2147483661"/>
          </pc:sldLayoutMkLst>
        </pc:sldLayoutChg>
        <pc:sldLayoutChg chg="add del mod replId">
          <pc:chgData name="alperinboris" userId="aIxTKA5fTM4tfKC1j/9MKtwtO2Y0w/gpSMI5CnEu7xc=" providerId="None" clId="Web-{14BCDC28-9077-4EBA-B7F8-BE7C6EEFDB7B}" dt="2020-08-25T08:15:11.314" v="1"/>
          <pc:sldLayoutMkLst>
            <pc:docMk/>
            <pc:sldMasterMk cId="2882998998" sldId="2147483660"/>
            <pc:sldLayoutMk cId="2146610206" sldId="2147483662"/>
          </pc:sldLayoutMkLst>
        </pc:sldLayoutChg>
        <pc:sldLayoutChg chg="add del mod replId">
          <pc:chgData name="alperinboris" userId="aIxTKA5fTM4tfKC1j/9MKtwtO2Y0w/gpSMI5CnEu7xc=" providerId="None" clId="Web-{14BCDC28-9077-4EBA-B7F8-BE7C6EEFDB7B}" dt="2020-08-25T08:15:11.314" v="1"/>
          <pc:sldLayoutMkLst>
            <pc:docMk/>
            <pc:sldMasterMk cId="2882998998" sldId="2147483660"/>
            <pc:sldLayoutMk cId="1683705417" sldId="2147483663"/>
          </pc:sldLayoutMkLst>
        </pc:sldLayoutChg>
        <pc:sldLayoutChg chg="add del mod replId">
          <pc:chgData name="alperinboris" userId="aIxTKA5fTM4tfKC1j/9MKtwtO2Y0w/gpSMI5CnEu7xc=" providerId="None" clId="Web-{14BCDC28-9077-4EBA-B7F8-BE7C6EEFDB7B}" dt="2020-08-25T08:15:11.314" v="1"/>
          <pc:sldLayoutMkLst>
            <pc:docMk/>
            <pc:sldMasterMk cId="2882998998" sldId="2147483660"/>
            <pc:sldLayoutMk cId="970987520" sldId="2147483664"/>
          </pc:sldLayoutMkLst>
        </pc:sldLayoutChg>
        <pc:sldLayoutChg chg="add del mod replId">
          <pc:chgData name="alperinboris" userId="aIxTKA5fTM4tfKC1j/9MKtwtO2Y0w/gpSMI5CnEu7xc=" providerId="None" clId="Web-{14BCDC28-9077-4EBA-B7F8-BE7C6EEFDB7B}" dt="2020-08-25T08:15:11.314" v="1"/>
          <pc:sldLayoutMkLst>
            <pc:docMk/>
            <pc:sldMasterMk cId="2882998998" sldId="2147483660"/>
            <pc:sldLayoutMk cId="3134569986" sldId="2147483665"/>
          </pc:sldLayoutMkLst>
        </pc:sldLayoutChg>
        <pc:sldLayoutChg chg="add del mod replId">
          <pc:chgData name="alperinboris" userId="aIxTKA5fTM4tfKC1j/9MKtwtO2Y0w/gpSMI5CnEu7xc=" providerId="None" clId="Web-{14BCDC28-9077-4EBA-B7F8-BE7C6EEFDB7B}" dt="2020-08-25T08:15:11.314" v="1"/>
          <pc:sldLayoutMkLst>
            <pc:docMk/>
            <pc:sldMasterMk cId="2882998998" sldId="2147483660"/>
            <pc:sldLayoutMk cId="1225250443" sldId="2147483666"/>
          </pc:sldLayoutMkLst>
        </pc:sldLayoutChg>
        <pc:sldLayoutChg chg="add del mod replId">
          <pc:chgData name="alperinboris" userId="aIxTKA5fTM4tfKC1j/9MKtwtO2Y0w/gpSMI5CnEu7xc=" providerId="None" clId="Web-{14BCDC28-9077-4EBA-B7F8-BE7C6EEFDB7B}" dt="2020-08-25T08:15:11.314" v="1"/>
          <pc:sldLayoutMkLst>
            <pc:docMk/>
            <pc:sldMasterMk cId="2882998998" sldId="2147483660"/>
            <pc:sldLayoutMk cId="1606089996" sldId="2147483667"/>
          </pc:sldLayoutMkLst>
        </pc:sldLayoutChg>
        <pc:sldLayoutChg chg="add del mod replId">
          <pc:chgData name="alperinboris" userId="aIxTKA5fTM4tfKC1j/9MKtwtO2Y0w/gpSMI5CnEu7xc=" providerId="None" clId="Web-{14BCDC28-9077-4EBA-B7F8-BE7C6EEFDB7B}" dt="2020-08-25T08:15:11.314" v="1"/>
          <pc:sldLayoutMkLst>
            <pc:docMk/>
            <pc:sldMasterMk cId="2882998998" sldId="2147483660"/>
            <pc:sldLayoutMk cId="218982699" sldId="2147483668"/>
          </pc:sldLayoutMkLst>
        </pc:sldLayoutChg>
        <pc:sldLayoutChg chg="add del mod replId">
          <pc:chgData name="alperinboris" userId="aIxTKA5fTM4tfKC1j/9MKtwtO2Y0w/gpSMI5CnEu7xc=" providerId="None" clId="Web-{14BCDC28-9077-4EBA-B7F8-BE7C6EEFDB7B}" dt="2020-08-25T08:15:11.314" v="1"/>
          <pc:sldLayoutMkLst>
            <pc:docMk/>
            <pc:sldMasterMk cId="2882998998" sldId="2147483660"/>
            <pc:sldLayoutMk cId="2815780577" sldId="2147483669"/>
          </pc:sldLayoutMkLst>
        </pc:sldLayoutChg>
        <pc:sldLayoutChg chg="add del mod replId">
          <pc:chgData name="alperinboris" userId="aIxTKA5fTM4tfKC1j/9MKtwtO2Y0w/gpSMI5CnEu7xc=" providerId="None" clId="Web-{14BCDC28-9077-4EBA-B7F8-BE7C6EEFDB7B}" dt="2020-08-25T08:15:11.314" v="1"/>
          <pc:sldLayoutMkLst>
            <pc:docMk/>
            <pc:sldMasterMk cId="2882998998" sldId="2147483660"/>
            <pc:sldLayoutMk cId="1287082700" sldId="2147483670"/>
          </pc:sldLayoutMkLst>
        </pc:sldLayoutChg>
        <pc:sldLayoutChg chg="add del mod replId">
          <pc:chgData name="alperinboris" userId="aIxTKA5fTM4tfKC1j/9MKtwtO2Y0w/gpSMI5CnEu7xc=" providerId="None" clId="Web-{14BCDC28-9077-4EBA-B7F8-BE7C6EEFDB7B}" dt="2020-08-25T08:15:11.314" v="1"/>
          <pc:sldLayoutMkLst>
            <pc:docMk/>
            <pc:sldMasterMk cId="2882998998" sldId="2147483660"/>
            <pc:sldLayoutMk cId="4125383396" sldId="2147483671"/>
          </pc:sldLayoutMkLst>
        </pc:sldLayoutChg>
      </pc:sldMasterChg>
      <pc:sldMasterChg chg="add addSldLayout modSldLayout">
        <pc:chgData name="alperinboris" userId="aIxTKA5fTM4tfKC1j/9MKtwtO2Y0w/gpSMI5CnEu7xc=" providerId="None" clId="Web-{14BCDC28-9077-4EBA-B7F8-BE7C6EEFDB7B}" dt="2020-08-25T08:15:11.314" v="1"/>
        <pc:sldMasterMkLst>
          <pc:docMk/>
          <pc:sldMasterMk cId="2712327766" sldId="2147483672"/>
        </pc:sldMasterMkLst>
        <pc:sldLayoutChg chg="add mod replId">
          <pc:chgData name="alperinboris" userId="aIxTKA5fTM4tfKC1j/9MKtwtO2Y0w/gpSMI5CnEu7xc=" providerId="None" clId="Web-{14BCDC28-9077-4EBA-B7F8-BE7C6EEFDB7B}" dt="2020-08-25T08:15:11.314" v="1"/>
          <pc:sldLayoutMkLst>
            <pc:docMk/>
            <pc:sldMasterMk cId="2712327766" sldId="2147483672"/>
            <pc:sldLayoutMk cId="297113985" sldId="2147483673"/>
          </pc:sldLayoutMkLst>
        </pc:sldLayoutChg>
        <pc:sldLayoutChg chg="add mod replId">
          <pc:chgData name="alperinboris" userId="aIxTKA5fTM4tfKC1j/9MKtwtO2Y0w/gpSMI5CnEu7xc=" providerId="None" clId="Web-{14BCDC28-9077-4EBA-B7F8-BE7C6EEFDB7B}" dt="2020-08-25T08:15:11.314" v="1"/>
          <pc:sldLayoutMkLst>
            <pc:docMk/>
            <pc:sldMasterMk cId="2712327766" sldId="2147483672"/>
            <pc:sldLayoutMk cId="756603954" sldId="2147483674"/>
          </pc:sldLayoutMkLst>
        </pc:sldLayoutChg>
        <pc:sldLayoutChg chg="add mod replId">
          <pc:chgData name="alperinboris" userId="aIxTKA5fTM4tfKC1j/9MKtwtO2Y0w/gpSMI5CnEu7xc=" providerId="None" clId="Web-{14BCDC28-9077-4EBA-B7F8-BE7C6EEFDB7B}" dt="2020-08-25T08:15:11.314" v="1"/>
          <pc:sldLayoutMkLst>
            <pc:docMk/>
            <pc:sldMasterMk cId="2712327766" sldId="2147483672"/>
            <pc:sldLayoutMk cId="3951589064" sldId="2147483675"/>
          </pc:sldLayoutMkLst>
        </pc:sldLayoutChg>
        <pc:sldLayoutChg chg="add mod replId">
          <pc:chgData name="alperinboris" userId="aIxTKA5fTM4tfKC1j/9MKtwtO2Y0w/gpSMI5CnEu7xc=" providerId="None" clId="Web-{14BCDC28-9077-4EBA-B7F8-BE7C6EEFDB7B}" dt="2020-08-25T08:15:11.314" v="1"/>
          <pc:sldLayoutMkLst>
            <pc:docMk/>
            <pc:sldMasterMk cId="2712327766" sldId="2147483672"/>
            <pc:sldLayoutMk cId="507650180" sldId="2147483676"/>
          </pc:sldLayoutMkLst>
        </pc:sldLayoutChg>
        <pc:sldLayoutChg chg="add mod replId">
          <pc:chgData name="alperinboris" userId="aIxTKA5fTM4tfKC1j/9MKtwtO2Y0w/gpSMI5CnEu7xc=" providerId="None" clId="Web-{14BCDC28-9077-4EBA-B7F8-BE7C6EEFDB7B}" dt="2020-08-25T08:15:11.314" v="1"/>
          <pc:sldLayoutMkLst>
            <pc:docMk/>
            <pc:sldMasterMk cId="2712327766" sldId="2147483672"/>
            <pc:sldLayoutMk cId="1519041541" sldId="2147483677"/>
          </pc:sldLayoutMkLst>
        </pc:sldLayoutChg>
        <pc:sldLayoutChg chg="add mod replId">
          <pc:chgData name="alperinboris" userId="aIxTKA5fTM4tfKC1j/9MKtwtO2Y0w/gpSMI5CnEu7xc=" providerId="None" clId="Web-{14BCDC28-9077-4EBA-B7F8-BE7C6EEFDB7B}" dt="2020-08-25T08:15:11.314" v="1"/>
          <pc:sldLayoutMkLst>
            <pc:docMk/>
            <pc:sldMasterMk cId="2712327766" sldId="2147483672"/>
            <pc:sldLayoutMk cId="2973772033" sldId="2147483678"/>
          </pc:sldLayoutMkLst>
        </pc:sldLayoutChg>
        <pc:sldLayoutChg chg="add mod replId">
          <pc:chgData name="alperinboris" userId="aIxTKA5fTM4tfKC1j/9MKtwtO2Y0w/gpSMI5CnEu7xc=" providerId="None" clId="Web-{14BCDC28-9077-4EBA-B7F8-BE7C6EEFDB7B}" dt="2020-08-25T08:15:11.314" v="1"/>
          <pc:sldLayoutMkLst>
            <pc:docMk/>
            <pc:sldMasterMk cId="2712327766" sldId="2147483672"/>
            <pc:sldLayoutMk cId="4082015596" sldId="2147483679"/>
          </pc:sldLayoutMkLst>
        </pc:sldLayoutChg>
        <pc:sldLayoutChg chg="add mod replId">
          <pc:chgData name="alperinboris" userId="aIxTKA5fTM4tfKC1j/9MKtwtO2Y0w/gpSMI5CnEu7xc=" providerId="None" clId="Web-{14BCDC28-9077-4EBA-B7F8-BE7C6EEFDB7B}" dt="2020-08-25T08:15:11.314" v="1"/>
          <pc:sldLayoutMkLst>
            <pc:docMk/>
            <pc:sldMasterMk cId="2712327766" sldId="2147483672"/>
            <pc:sldLayoutMk cId="3266824281" sldId="2147483680"/>
          </pc:sldLayoutMkLst>
        </pc:sldLayoutChg>
        <pc:sldLayoutChg chg="add mod replId">
          <pc:chgData name="alperinboris" userId="aIxTKA5fTM4tfKC1j/9MKtwtO2Y0w/gpSMI5CnEu7xc=" providerId="None" clId="Web-{14BCDC28-9077-4EBA-B7F8-BE7C6EEFDB7B}" dt="2020-08-25T08:15:11.314" v="1"/>
          <pc:sldLayoutMkLst>
            <pc:docMk/>
            <pc:sldMasterMk cId="2712327766" sldId="2147483672"/>
            <pc:sldLayoutMk cId="3915268919" sldId="2147483681"/>
          </pc:sldLayoutMkLst>
        </pc:sldLayoutChg>
        <pc:sldLayoutChg chg="add mod replId">
          <pc:chgData name="alperinboris" userId="aIxTKA5fTM4tfKC1j/9MKtwtO2Y0w/gpSMI5CnEu7xc=" providerId="None" clId="Web-{14BCDC28-9077-4EBA-B7F8-BE7C6EEFDB7B}" dt="2020-08-25T08:15:11.314" v="1"/>
          <pc:sldLayoutMkLst>
            <pc:docMk/>
            <pc:sldMasterMk cId="2712327766" sldId="2147483672"/>
            <pc:sldLayoutMk cId="617398192" sldId="2147483682"/>
          </pc:sldLayoutMkLst>
        </pc:sldLayoutChg>
        <pc:sldLayoutChg chg="add mod replId">
          <pc:chgData name="alperinboris" userId="aIxTKA5fTM4tfKC1j/9MKtwtO2Y0w/gpSMI5CnEu7xc=" providerId="None" clId="Web-{14BCDC28-9077-4EBA-B7F8-BE7C6EEFDB7B}" dt="2020-08-25T08:15:11.314" v="1"/>
          <pc:sldLayoutMkLst>
            <pc:docMk/>
            <pc:sldMasterMk cId="2712327766" sldId="2147483672"/>
            <pc:sldLayoutMk cId="4238120886" sldId="2147483683"/>
          </pc:sldLayoutMkLst>
        </pc:sldLayoutChg>
      </pc:sldMasterChg>
    </pc:docChg>
  </pc:docChgLst>
  <pc:docChgLst>
    <pc:chgData name="alperinboris" userId="aIxTKA5fTM4tfKC1j/9MKtwtO2Y0w/gpSMI5CnEu7xc=" providerId="None" clId="Web-{AD596DF3-D818-47ED-8633-9DE41DF0059C}"/>
    <pc:docChg chg="addSld modSld">
      <pc:chgData name="alperinboris" userId="aIxTKA5fTM4tfKC1j/9MKtwtO2Y0w/gpSMI5CnEu7xc=" providerId="None" clId="Web-{AD596DF3-D818-47ED-8633-9DE41DF0059C}" dt="2020-08-27T06:24:54.855" v="1949"/>
      <pc:docMkLst>
        <pc:docMk/>
      </pc:docMkLst>
      <pc:sldChg chg="modSp">
        <pc:chgData name="alperinboris" userId="aIxTKA5fTM4tfKC1j/9MKtwtO2Y0w/gpSMI5CnEu7xc=" providerId="None" clId="Web-{AD596DF3-D818-47ED-8633-9DE41DF0059C}" dt="2020-08-27T06:15:27.128" v="1847" actId="20577"/>
        <pc:sldMkLst>
          <pc:docMk/>
          <pc:sldMk cId="1351651579" sldId="256"/>
        </pc:sldMkLst>
        <pc:spChg chg="mod">
          <ac:chgData name="alperinboris" userId="aIxTKA5fTM4tfKC1j/9MKtwtO2Y0w/gpSMI5CnEu7xc=" providerId="None" clId="Web-{AD596DF3-D818-47ED-8633-9DE41DF0059C}" dt="2020-08-27T06:15:27.128" v="1847" actId="20577"/>
          <ac:spMkLst>
            <pc:docMk/>
            <pc:sldMk cId="1351651579" sldId="256"/>
            <ac:spMk id="2" creationId="{00000000-0000-0000-0000-000000000000}"/>
          </ac:spMkLst>
        </pc:spChg>
        <pc:spChg chg="mod">
          <ac:chgData name="alperinboris" userId="aIxTKA5fTM4tfKC1j/9MKtwtO2Y0w/gpSMI5CnEu7xc=" providerId="None" clId="Web-{AD596DF3-D818-47ED-8633-9DE41DF0059C}" dt="2020-08-27T06:15:24.659" v="1845" actId="20577"/>
          <ac:spMkLst>
            <pc:docMk/>
            <pc:sldMk cId="1351651579" sldId="256"/>
            <ac:spMk id="3" creationId="{00000000-0000-0000-0000-000000000000}"/>
          </ac:spMkLst>
        </pc:spChg>
      </pc:sldChg>
      <pc:sldChg chg="modSp">
        <pc:chgData name="alperinboris" userId="aIxTKA5fTM4tfKC1j/9MKtwtO2Y0w/gpSMI5CnEu7xc=" providerId="None" clId="Web-{AD596DF3-D818-47ED-8633-9DE41DF0059C}" dt="2020-08-27T06:16:57.650" v="1897" actId="14100"/>
        <pc:sldMkLst>
          <pc:docMk/>
          <pc:sldMk cId="3700276177" sldId="257"/>
        </pc:sldMkLst>
        <pc:spChg chg="mod">
          <ac:chgData name="alperinboris" userId="aIxTKA5fTM4tfKC1j/9MKtwtO2Y0w/gpSMI5CnEu7xc=" providerId="None" clId="Web-{AD596DF3-D818-47ED-8633-9DE41DF0059C}" dt="2020-08-27T06:16:57.650" v="1897" actId="14100"/>
          <ac:spMkLst>
            <pc:docMk/>
            <pc:sldMk cId="3700276177" sldId="257"/>
            <ac:spMk id="3" creationId="{B718FF03-BA6A-4A6F-A485-27DB0D1455AE}"/>
          </ac:spMkLst>
        </pc:spChg>
      </pc:sldChg>
      <pc:sldChg chg="modSp">
        <pc:chgData name="alperinboris" userId="aIxTKA5fTM4tfKC1j/9MKtwtO2Y0w/gpSMI5CnEu7xc=" providerId="None" clId="Web-{AD596DF3-D818-47ED-8633-9DE41DF0059C}" dt="2020-08-27T06:20:20.054" v="1937" actId="20577"/>
        <pc:sldMkLst>
          <pc:docMk/>
          <pc:sldMk cId="1591402517" sldId="258"/>
        </pc:sldMkLst>
        <pc:spChg chg="mod">
          <ac:chgData name="alperinboris" userId="aIxTKA5fTM4tfKC1j/9MKtwtO2Y0w/gpSMI5CnEu7xc=" providerId="None" clId="Web-{AD596DF3-D818-47ED-8633-9DE41DF0059C}" dt="2020-08-27T06:20:20.054" v="1937" actId="20577"/>
          <ac:spMkLst>
            <pc:docMk/>
            <pc:sldMk cId="1591402517" sldId="258"/>
            <ac:spMk id="3" creationId="{A01A0D9A-0A78-4BC2-99E3-A9F728F0343C}"/>
          </ac:spMkLst>
        </pc:spChg>
      </pc:sldChg>
      <pc:sldChg chg="modSp">
        <pc:chgData name="alperinboris" userId="aIxTKA5fTM4tfKC1j/9MKtwtO2Y0w/gpSMI5CnEu7xc=" providerId="None" clId="Web-{AD596DF3-D818-47ED-8633-9DE41DF0059C}" dt="2020-08-27T06:20:28.711" v="1941" actId="1076"/>
        <pc:sldMkLst>
          <pc:docMk/>
          <pc:sldMk cId="2852254334" sldId="259"/>
        </pc:sldMkLst>
        <pc:picChg chg="mod">
          <ac:chgData name="alperinboris" userId="aIxTKA5fTM4tfKC1j/9MKtwtO2Y0w/gpSMI5CnEu7xc=" providerId="None" clId="Web-{AD596DF3-D818-47ED-8633-9DE41DF0059C}" dt="2020-08-27T06:20:28.711" v="1941" actId="1076"/>
          <ac:picMkLst>
            <pc:docMk/>
            <pc:sldMk cId="2852254334" sldId="259"/>
            <ac:picMk id="4" creationId="{DBB0B605-350F-479E-A9D0-185261643DE3}"/>
          </ac:picMkLst>
        </pc:picChg>
      </pc:sldChg>
      <pc:sldChg chg="modSp">
        <pc:chgData name="alperinboris" userId="aIxTKA5fTM4tfKC1j/9MKtwtO2Y0w/gpSMI5CnEu7xc=" providerId="None" clId="Web-{AD596DF3-D818-47ED-8633-9DE41DF0059C}" dt="2020-08-27T06:06:56.370" v="1190" actId="20577"/>
        <pc:sldMkLst>
          <pc:docMk/>
          <pc:sldMk cId="3928978766" sldId="263"/>
        </pc:sldMkLst>
        <pc:spChg chg="mod">
          <ac:chgData name="alperinboris" userId="aIxTKA5fTM4tfKC1j/9MKtwtO2Y0w/gpSMI5CnEu7xc=" providerId="None" clId="Web-{AD596DF3-D818-47ED-8633-9DE41DF0059C}" dt="2020-08-27T06:06:56.370" v="1190" actId="20577"/>
          <ac:spMkLst>
            <pc:docMk/>
            <pc:sldMk cId="3928978766" sldId="263"/>
            <ac:spMk id="3" creationId="{519A65D9-6A2A-48DD-B213-9DBBDC458D7A}"/>
          </ac:spMkLst>
        </pc:spChg>
      </pc:sldChg>
      <pc:sldChg chg="addSp delSp modSp new">
        <pc:chgData name="alperinboris" userId="aIxTKA5fTM4tfKC1j/9MKtwtO2Y0w/gpSMI5CnEu7xc=" providerId="None" clId="Web-{AD596DF3-D818-47ED-8633-9DE41DF0059C}" dt="2020-08-27T05:53:44.330" v="377" actId="14100"/>
        <pc:sldMkLst>
          <pc:docMk/>
          <pc:sldMk cId="3276407108" sldId="264"/>
        </pc:sldMkLst>
        <pc:spChg chg="del">
          <ac:chgData name="alperinboris" userId="aIxTKA5fTM4tfKC1j/9MKtwtO2Y0w/gpSMI5CnEu7xc=" providerId="None" clId="Web-{AD596DF3-D818-47ED-8633-9DE41DF0059C}" dt="2020-08-27T05:53:35.548" v="374"/>
          <ac:spMkLst>
            <pc:docMk/>
            <pc:sldMk cId="3276407108" sldId="264"/>
            <ac:spMk id="2" creationId="{88F8CEC7-B944-443C-AB0B-0D6F910865A8}"/>
          </ac:spMkLst>
        </pc:spChg>
        <pc:spChg chg="del">
          <ac:chgData name="alperinboris" userId="aIxTKA5fTM4tfKC1j/9MKtwtO2Y0w/gpSMI5CnEu7xc=" providerId="None" clId="Web-{AD596DF3-D818-47ED-8633-9DE41DF0059C}" dt="2020-08-27T05:53:39.799" v="375"/>
          <ac:spMkLst>
            <pc:docMk/>
            <pc:sldMk cId="3276407108" sldId="264"/>
            <ac:spMk id="3" creationId="{DA77B930-F57F-4186-BF19-10C3F54B5E74}"/>
          </ac:spMkLst>
        </pc:spChg>
        <pc:picChg chg="add mod ord">
          <ac:chgData name="alperinboris" userId="aIxTKA5fTM4tfKC1j/9MKtwtO2Y0w/gpSMI5CnEu7xc=" providerId="None" clId="Web-{AD596DF3-D818-47ED-8633-9DE41DF0059C}" dt="2020-08-27T05:53:44.330" v="377" actId="14100"/>
          <ac:picMkLst>
            <pc:docMk/>
            <pc:sldMk cId="3276407108" sldId="264"/>
            <ac:picMk id="4" creationId="{FB65FE22-4243-49FA-BA15-65F49A8B42FB}"/>
          </ac:picMkLst>
        </pc:picChg>
      </pc:sldChg>
      <pc:sldChg chg="addSp delSp modSp new">
        <pc:chgData name="alperinboris" userId="aIxTKA5fTM4tfKC1j/9MKtwtO2Y0w/gpSMI5CnEu7xc=" providerId="None" clId="Web-{AD596DF3-D818-47ED-8633-9DE41DF0059C}" dt="2020-08-27T06:24:54.855" v="1949"/>
        <pc:sldMkLst>
          <pc:docMk/>
          <pc:sldMk cId="1461886070" sldId="265"/>
        </pc:sldMkLst>
        <pc:spChg chg="del">
          <ac:chgData name="alperinboris" userId="aIxTKA5fTM4tfKC1j/9MKtwtO2Y0w/gpSMI5CnEu7xc=" providerId="None" clId="Web-{AD596DF3-D818-47ED-8633-9DE41DF0059C}" dt="2020-08-27T05:54:29.849" v="379"/>
          <ac:spMkLst>
            <pc:docMk/>
            <pc:sldMk cId="1461886070" sldId="265"/>
            <ac:spMk id="2" creationId="{26E507D5-8B8F-4021-B335-9CA7EDC0D87B}"/>
          </ac:spMkLst>
        </pc:spChg>
        <pc:spChg chg="del">
          <ac:chgData name="alperinboris" userId="aIxTKA5fTM4tfKC1j/9MKtwtO2Y0w/gpSMI5CnEu7xc=" providerId="None" clId="Web-{AD596DF3-D818-47ED-8633-9DE41DF0059C}" dt="2020-08-27T05:54:32.927" v="380"/>
          <ac:spMkLst>
            <pc:docMk/>
            <pc:sldMk cId="1461886070" sldId="265"/>
            <ac:spMk id="3" creationId="{2BE57740-3F5B-4BF4-B66B-037E5AB7F167}"/>
          </ac:spMkLst>
        </pc:spChg>
        <pc:picChg chg="add mod ord modCrop">
          <ac:chgData name="alperinboris" userId="aIxTKA5fTM4tfKC1j/9MKtwtO2Y0w/gpSMI5CnEu7xc=" providerId="None" clId="Web-{AD596DF3-D818-47ED-8633-9DE41DF0059C}" dt="2020-08-27T06:24:54.855" v="1949"/>
          <ac:picMkLst>
            <pc:docMk/>
            <pc:sldMk cId="1461886070" sldId="265"/>
            <ac:picMk id="4" creationId="{A30604B1-4797-4056-9272-0B1B796F745D}"/>
          </ac:picMkLst>
        </pc:picChg>
      </pc:sldChg>
      <pc:sldChg chg="modSp new">
        <pc:chgData name="alperinboris" userId="aIxTKA5fTM4tfKC1j/9MKtwtO2Y0w/gpSMI5CnEu7xc=" providerId="None" clId="Web-{AD596DF3-D818-47ED-8633-9DE41DF0059C}" dt="2020-08-27T06:09:34.256" v="1451" actId="20577"/>
        <pc:sldMkLst>
          <pc:docMk/>
          <pc:sldMk cId="4147438656" sldId="266"/>
        </pc:sldMkLst>
        <pc:spChg chg="mod">
          <ac:chgData name="alperinboris" userId="aIxTKA5fTM4tfKC1j/9MKtwtO2Y0w/gpSMI5CnEu7xc=" providerId="None" clId="Web-{AD596DF3-D818-47ED-8633-9DE41DF0059C}" dt="2020-08-27T05:55:26.087" v="427" actId="20577"/>
          <ac:spMkLst>
            <pc:docMk/>
            <pc:sldMk cId="4147438656" sldId="266"/>
            <ac:spMk id="2" creationId="{4E8C983E-C03D-4A45-9726-8E2780B291E0}"/>
          </ac:spMkLst>
        </pc:spChg>
        <pc:spChg chg="mod">
          <ac:chgData name="alperinboris" userId="aIxTKA5fTM4tfKC1j/9MKtwtO2Y0w/gpSMI5CnEu7xc=" providerId="None" clId="Web-{AD596DF3-D818-47ED-8633-9DE41DF0059C}" dt="2020-08-27T06:09:34.256" v="1451" actId="20577"/>
          <ac:spMkLst>
            <pc:docMk/>
            <pc:sldMk cId="4147438656" sldId="266"/>
            <ac:spMk id="3" creationId="{8C8218E2-CF83-48FC-998F-233E18577DAB}"/>
          </ac:spMkLst>
        </pc:spChg>
      </pc:sldChg>
      <pc:sldChg chg="addSp delSp modSp new">
        <pc:chgData name="alperinboris" userId="aIxTKA5fTM4tfKC1j/9MKtwtO2Y0w/gpSMI5CnEu7xc=" providerId="None" clId="Web-{AD596DF3-D818-47ED-8633-9DE41DF0059C}" dt="2020-08-27T06:03:11.808" v="1129" actId="1076"/>
        <pc:sldMkLst>
          <pc:docMk/>
          <pc:sldMk cId="766149659" sldId="267"/>
        </pc:sldMkLst>
        <pc:spChg chg="del">
          <ac:chgData name="alperinboris" userId="aIxTKA5fTM4tfKC1j/9MKtwtO2Y0w/gpSMI5CnEu7xc=" providerId="None" clId="Web-{AD596DF3-D818-47ED-8633-9DE41DF0059C}" dt="2020-08-27T06:03:04.354" v="1126"/>
          <ac:spMkLst>
            <pc:docMk/>
            <pc:sldMk cId="766149659" sldId="267"/>
            <ac:spMk id="2" creationId="{EE7AB2BE-0FBE-4436-BE33-FDAEF047BC92}"/>
          </ac:spMkLst>
        </pc:spChg>
        <pc:spChg chg="del">
          <ac:chgData name="alperinboris" userId="aIxTKA5fTM4tfKC1j/9MKtwtO2Y0w/gpSMI5CnEu7xc=" providerId="None" clId="Web-{AD596DF3-D818-47ED-8633-9DE41DF0059C}" dt="2020-08-27T06:02:57.072" v="1123"/>
          <ac:spMkLst>
            <pc:docMk/>
            <pc:sldMk cId="766149659" sldId="267"/>
            <ac:spMk id="3" creationId="{C99DACAE-3AD2-46D2-ADC0-970E36D631B4}"/>
          </ac:spMkLst>
        </pc:spChg>
        <pc:spChg chg="add del mod">
          <ac:chgData name="alperinboris" userId="aIxTKA5fTM4tfKC1j/9MKtwtO2Y0w/gpSMI5CnEu7xc=" providerId="None" clId="Web-{AD596DF3-D818-47ED-8633-9DE41DF0059C}" dt="2020-08-27T06:03:02.619" v="1125"/>
          <ac:spMkLst>
            <pc:docMk/>
            <pc:sldMk cId="766149659" sldId="267"/>
            <ac:spMk id="6" creationId="{C938C73E-D832-4562-8B43-6F1D54F17C61}"/>
          </ac:spMkLst>
        </pc:spChg>
        <pc:picChg chg="add del mod ord">
          <ac:chgData name="alperinboris" userId="aIxTKA5fTM4tfKC1j/9MKtwtO2Y0w/gpSMI5CnEu7xc=" providerId="None" clId="Web-{AD596DF3-D818-47ED-8633-9DE41DF0059C}" dt="2020-08-27T06:02:59.010" v="1124"/>
          <ac:picMkLst>
            <pc:docMk/>
            <pc:sldMk cId="766149659" sldId="267"/>
            <ac:picMk id="4" creationId="{E9E5612C-C4F0-452C-BAAB-B6FC7FA4E929}"/>
          </ac:picMkLst>
        </pc:picChg>
        <pc:picChg chg="add mod ord">
          <ac:chgData name="alperinboris" userId="aIxTKA5fTM4tfKC1j/9MKtwtO2Y0w/gpSMI5CnEu7xc=" providerId="None" clId="Web-{AD596DF3-D818-47ED-8633-9DE41DF0059C}" dt="2020-08-27T06:03:11.808" v="1129" actId="1076"/>
          <ac:picMkLst>
            <pc:docMk/>
            <pc:sldMk cId="766149659" sldId="267"/>
            <ac:picMk id="7" creationId="{BFC0DB76-FE56-4D2C-9F05-B4E29602CACA}"/>
          </ac:picMkLst>
        </pc:picChg>
      </pc:sldChg>
      <pc:sldChg chg="addSp delSp modSp new">
        <pc:chgData name="alperinboris" userId="aIxTKA5fTM4tfKC1j/9MKtwtO2Y0w/gpSMI5CnEu7xc=" providerId="None" clId="Web-{AD596DF3-D818-47ED-8633-9DE41DF0059C}" dt="2020-08-27T06:03:56.842" v="1135" actId="1076"/>
        <pc:sldMkLst>
          <pc:docMk/>
          <pc:sldMk cId="1516443131" sldId="268"/>
        </pc:sldMkLst>
        <pc:spChg chg="del">
          <ac:chgData name="alperinboris" userId="aIxTKA5fTM4tfKC1j/9MKtwtO2Y0w/gpSMI5CnEu7xc=" providerId="None" clId="Web-{AD596DF3-D818-47ED-8633-9DE41DF0059C}" dt="2020-08-27T06:03:46.810" v="1132"/>
          <ac:spMkLst>
            <pc:docMk/>
            <pc:sldMk cId="1516443131" sldId="268"/>
            <ac:spMk id="2" creationId="{79CFB8DB-888C-4DA8-853F-500844A62E07}"/>
          </ac:spMkLst>
        </pc:spChg>
        <pc:spChg chg="del">
          <ac:chgData name="alperinboris" userId="aIxTKA5fTM4tfKC1j/9MKtwtO2Y0w/gpSMI5CnEu7xc=" providerId="None" clId="Web-{AD596DF3-D818-47ED-8633-9DE41DF0059C}" dt="2020-08-27T06:03:44.232" v="1131"/>
          <ac:spMkLst>
            <pc:docMk/>
            <pc:sldMk cId="1516443131" sldId="268"/>
            <ac:spMk id="3" creationId="{E901E062-7FAA-459D-A6B9-7855D8CE651C}"/>
          </ac:spMkLst>
        </pc:spChg>
        <pc:picChg chg="add mod ord">
          <ac:chgData name="alperinboris" userId="aIxTKA5fTM4tfKC1j/9MKtwtO2Y0w/gpSMI5CnEu7xc=" providerId="None" clId="Web-{AD596DF3-D818-47ED-8633-9DE41DF0059C}" dt="2020-08-27T06:03:56.842" v="1135" actId="1076"/>
          <ac:picMkLst>
            <pc:docMk/>
            <pc:sldMk cId="1516443131" sldId="268"/>
            <ac:picMk id="4" creationId="{2E057FAF-D856-4E76-85B3-709A557572D5}"/>
          </ac:picMkLst>
        </pc:picChg>
      </pc:sldChg>
      <pc:sldChg chg="addSp delSp modSp new">
        <pc:chgData name="alperinboris" userId="aIxTKA5fTM4tfKC1j/9MKtwtO2Y0w/gpSMI5CnEu7xc=" providerId="None" clId="Web-{AD596DF3-D818-47ED-8633-9DE41DF0059C}" dt="2020-08-27T06:04:39.267" v="1141" actId="1076"/>
        <pc:sldMkLst>
          <pc:docMk/>
          <pc:sldMk cId="2201603045" sldId="269"/>
        </pc:sldMkLst>
        <pc:spChg chg="del">
          <ac:chgData name="alperinboris" userId="aIxTKA5fTM4tfKC1j/9MKtwtO2Y0w/gpSMI5CnEu7xc=" providerId="None" clId="Web-{AD596DF3-D818-47ED-8633-9DE41DF0059C}" dt="2020-08-27T06:04:26.766" v="1138"/>
          <ac:spMkLst>
            <pc:docMk/>
            <pc:sldMk cId="2201603045" sldId="269"/>
            <ac:spMk id="2" creationId="{80FBC2C0-7719-40AA-8A41-4ABC412967C6}"/>
          </ac:spMkLst>
        </pc:spChg>
        <pc:spChg chg="del">
          <ac:chgData name="alperinboris" userId="aIxTKA5fTM4tfKC1j/9MKtwtO2Y0w/gpSMI5CnEu7xc=" providerId="None" clId="Web-{AD596DF3-D818-47ED-8633-9DE41DF0059C}" dt="2020-08-27T06:04:19.406" v="1137"/>
          <ac:spMkLst>
            <pc:docMk/>
            <pc:sldMk cId="2201603045" sldId="269"/>
            <ac:spMk id="3" creationId="{887223C6-A47A-41BB-9878-CD58243A300B}"/>
          </ac:spMkLst>
        </pc:spChg>
        <pc:picChg chg="add mod ord">
          <ac:chgData name="alperinboris" userId="aIxTKA5fTM4tfKC1j/9MKtwtO2Y0w/gpSMI5CnEu7xc=" providerId="None" clId="Web-{AD596DF3-D818-47ED-8633-9DE41DF0059C}" dt="2020-08-27T06:04:39.267" v="1141" actId="1076"/>
          <ac:picMkLst>
            <pc:docMk/>
            <pc:sldMk cId="2201603045" sldId="269"/>
            <ac:picMk id="4" creationId="{A5B3A99F-9CAA-4D1E-8227-9F4F3FE20670}"/>
          </ac:picMkLst>
        </pc:picChg>
      </pc:sldChg>
      <pc:sldChg chg="modSp new">
        <pc:chgData name="alperinboris" userId="aIxTKA5fTM4tfKC1j/9MKtwtO2Y0w/gpSMI5CnEu7xc=" providerId="None" clId="Web-{AD596DF3-D818-47ED-8633-9DE41DF0059C}" dt="2020-08-27T06:12:30.737" v="1780" actId="20577"/>
        <pc:sldMkLst>
          <pc:docMk/>
          <pc:sldMk cId="2625117542" sldId="270"/>
        </pc:sldMkLst>
        <pc:spChg chg="mod">
          <ac:chgData name="alperinboris" userId="aIxTKA5fTM4tfKC1j/9MKtwtO2Y0w/gpSMI5CnEu7xc=" providerId="None" clId="Web-{AD596DF3-D818-47ED-8633-9DE41DF0059C}" dt="2020-08-27T06:08:48.737" v="1418" actId="20577"/>
          <ac:spMkLst>
            <pc:docMk/>
            <pc:sldMk cId="2625117542" sldId="270"/>
            <ac:spMk id="2" creationId="{C6F54B5C-17AE-477A-870C-AF2CCC36E20B}"/>
          </ac:spMkLst>
        </pc:spChg>
        <pc:spChg chg="mod">
          <ac:chgData name="alperinboris" userId="aIxTKA5fTM4tfKC1j/9MKtwtO2Y0w/gpSMI5CnEu7xc=" providerId="None" clId="Web-{AD596DF3-D818-47ED-8633-9DE41DF0059C}" dt="2020-08-27T06:12:30.737" v="1780" actId="20577"/>
          <ac:spMkLst>
            <pc:docMk/>
            <pc:sldMk cId="2625117542" sldId="270"/>
            <ac:spMk id="3" creationId="{D8423E43-C709-4DBB-8CDA-485607ABA21F}"/>
          </ac:spMkLst>
        </pc:spChg>
      </pc:sldChg>
      <pc:sldChg chg="addSp delSp modSp new">
        <pc:chgData name="alperinboris" userId="aIxTKA5fTM4tfKC1j/9MKtwtO2Y0w/gpSMI5CnEu7xc=" providerId="None" clId="Web-{AD596DF3-D818-47ED-8633-9DE41DF0059C}" dt="2020-08-27T06:12:56.817" v="1786" actId="14100"/>
        <pc:sldMkLst>
          <pc:docMk/>
          <pc:sldMk cId="1233409859" sldId="271"/>
        </pc:sldMkLst>
        <pc:spChg chg="del">
          <ac:chgData name="alperinboris" userId="aIxTKA5fTM4tfKC1j/9MKtwtO2Y0w/gpSMI5CnEu7xc=" providerId="None" clId="Web-{AD596DF3-D818-47ED-8633-9DE41DF0059C}" dt="2020-08-27T06:12:51.426" v="1784"/>
          <ac:spMkLst>
            <pc:docMk/>
            <pc:sldMk cId="1233409859" sldId="271"/>
            <ac:spMk id="2" creationId="{71D20645-B245-4B9F-A6A4-EC199062CF3B}"/>
          </ac:spMkLst>
        </pc:spChg>
        <pc:spChg chg="del">
          <ac:chgData name="alperinboris" userId="aIxTKA5fTM4tfKC1j/9MKtwtO2Y0w/gpSMI5CnEu7xc=" providerId="None" clId="Web-{AD596DF3-D818-47ED-8633-9DE41DF0059C}" dt="2020-08-27T06:12:47.770" v="1783"/>
          <ac:spMkLst>
            <pc:docMk/>
            <pc:sldMk cId="1233409859" sldId="271"/>
            <ac:spMk id="3" creationId="{8BC0B482-7619-42B2-A16F-D5DA63564697}"/>
          </ac:spMkLst>
        </pc:spChg>
        <pc:picChg chg="add mod ord">
          <ac:chgData name="alperinboris" userId="aIxTKA5fTM4tfKC1j/9MKtwtO2Y0w/gpSMI5CnEu7xc=" providerId="None" clId="Web-{AD596DF3-D818-47ED-8633-9DE41DF0059C}" dt="2020-08-27T06:12:56.817" v="1786" actId="14100"/>
          <ac:picMkLst>
            <pc:docMk/>
            <pc:sldMk cId="1233409859" sldId="271"/>
            <ac:picMk id="4" creationId="{FCDC959D-73F5-48A3-9FCA-B4487F1F56A6}"/>
          </ac:picMkLst>
        </pc:picChg>
      </pc:sldChg>
      <pc:sldChg chg="addSp delSp modSp new">
        <pc:chgData name="alperinboris" userId="aIxTKA5fTM4tfKC1j/9MKtwtO2Y0w/gpSMI5CnEu7xc=" providerId="None" clId="Web-{AD596DF3-D818-47ED-8633-9DE41DF0059C}" dt="2020-08-27T06:13:38.570" v="1793" actId="1076"/>
        <pc:sldMkLst>
          <pc:docMk/>
          <pc:sldMk cId="58980479" sldId="272"/>
        </pc:sldMkLst>
        <pc:spChg chg="del">
          <ac:chgData name="alperinboris" userId="aIxTKA5fTM4tfKC1j/9MKtwtO2Y0w/gpSMI5CnEu7xc=" providerId="None" clId="Web-{AD596DF3-D818-47ED-8633-9DE41DF0059C}" dt="2020-08-27T06:13:27.023" v="1789"/>
          <ac:spMkLst>
            <pc:docMk/>
            <pc:sldMk cId="58980479" sldId="272"/>
            <ac:spMk id="2" creationId="{66B967B1-CE4F-441A-977A-866A6A6C4DDA}"/>
          </ac:spMkLst>
        </pc:spChg>
        <pc:spChg chg="del">
          <ac:chgData name="alperinboris" userId="aIxTKA5fTM4tfKC1j/9MKtwtO2Y0w/gpSMI5CnEu7xc=" providerId="None" clId="Web-{AD596DF3-D818-47ED-8633-9DE41DF0059C}" dt="2020-08-27T06:13:24.898" v="1788"/>
          <ac:spMkLst>
            <pc:docMk/>
            <pc:sldMk cId="58980479" sldId="272"/>
            <ac:spMk id="3" creationId="{2BAECE85-EE16-487F-B09F-886481DE61DE}"/>
          </ac:spMkLst>
        </pc:spChg>
        <pc:picChg chg="add mod ord">
          <ac:chgData name="alperinboris" userId="aIxTKA5fTM4tfKC1j/9MKtwtO2Y0w/gpSMI5CnEu7xc=" providerId="None" clId="Web-{AD596DF3-D818-47ED-8633-9DE41DF0059C}" dt="2020-08-27T06:13:38.570" v="1793" actId="1076"/>
          <ac:picMkLst>
            <pc:docMk/>
            <pc:sldMk cId="58980479" sldId="272"/>
            <ac:picMk id="4" creationId="{6471406D-D964-4AC4-B6E6-6CBB9594A004}"/>
          </ac:picMkLst>
        </pc:picChg>
      </pc:sldChg>
      <pc:sldChg chg="addSp delSp modSp new">
        <pc:chgData name="alperinboris" userId="aIxTKA5fTM4tfKC1j/9MKtwtO2Y0w/gpSMI5CnEu7xc=" providerId="None" clId="Web-{AD596DF3-D818-47ED-8633-9DE41DF0059C}" dt="2020-08-27T06:14:09.573" v="1799" actId="1076"/>
        <pc:sldMkLst>
          <pc:docMk/>
          <pc:sldMk cId="2297701402" sldId="273"/>
        </pc:sldMkLst>
        <pc:spChg chg="del">
          <ac:chgData name="alperinboris" userId="aIxTKA5fTM4tfKC1j/9MKtwtO2Y0w/gpSMI5CnEu7xc=" providerId="None" clId="Web-{AD596DF3-D818-47ED-8633-9DE41DF0059C}" dt="2020-08-27T06:14:00.853" v="1796"/>
          <ac:spMkLst>
            <pc:docMk/>
            <pc:sldMk cId="2297701402" sldId="273"/>
            <ac:spMk id="2" creationId="{84A86BE7-1267-4744-8517-CD6B9F3229D2}"/>
          </ac:spMkLst>
        </pc:spChg>
        <pc:spChg chg="del">
          <ac:chgData name="alperinboris" userId="aIxTKA5fTM4tfKC1j/9MKtwtO2Y0w/gpSMI5CnEu7xc=" providerId="None" clId="Web-{AD596DF3-D818-47ED-8633-9DE41DF0059C}" dt="2020-08-27T06:13:59.291" v="1795"/>
          <ac:spMkLst>
            <pc:docMk/>
            <pc:sldMk cId="2297701402" sldId="273"/>
            <ac:spMk id="3" creationId="{B1F8B1EE-2A94-44D3-BE85-643664588E12}"/>
          </ac:spMkLst>
        </pc:spChg>
        <pc:picChg chg="add mod ord">
          <ac:chgData name="alperinboris" userId="aIxTKA5fTM4tfKC1j/9MKtwtO2Y0w/gpSMI5CnEu7xc=" providerId="None" clId="Web-{AD596DF3-D818-47ED-8633-9DE41DF0059C}" dt="2020-08-27T06:14:09.573" v="1799" actId="1076"/>
          <ac:picMkLst>
            <pc:docMk/>
            <pc:sldMk cId="2297701402" sldId="273"/>
            <ac:picMk id="4" creationId="{B1A61215-F776-4262-B09B-8E6807E13A2F}"/>
          </ac:picMkLst>
        </pc:picChg>
      </pc:sldChg>
      <pc:sldChg chg="addSp delSp modSp new">
        <pc:chgData name="alperinboris" userId="aIxTKA5fTM4tfKC1j/9MKtwtO2Y0w/gpSMI5CnEu7xc=" providerId="None" clId="Web-{AD596DF3-D818-47ED-8633-9DE41DF0059C}" dt="2020-08-27T06:14:52.469" v="1827" actId="1076"/>
        <pc:sldMkLst>
          <pc:docMk/>
          <pc:sldMk cId="1598207407" sldId="274"/>
        </pc:sldMkLst>
        <pc:spChg chg="mod">
          <ac:chgData name="alperinboris" userId="aIxTKA5fTM4tfKC1j/9MKtwtO2Y0w/gpSMI5CnEu7xc=" providerId="None" clId="Web-{AD596DF3-D818-47ED-8633-9DE41DF0059C}" dt="2020-08-27T06:14:52.469" v="1827" actId="1076"/>
          <ac:spMkLst>
            <pc:docMk/>
            <pc:sldMk cId="1598207407" sldId="274"/>
            <ac:spMk id="2" creationId="{19DB6337-E3A7-4348-848A-807CCE7D6603}"/>
          </ac:spMkLst>
        </pc:spChg>
        <pc:spChg chg="del mod">
          <ac:chgData name="alperinboris" userId="aIxTKA5fTM4tfKC1j/9MKtwtO2Y0w/gpSMI5CnEu7xc=" providerId="None" clId="Web-{AD596DF3-D818-47ED-8633-9DE41DF0059C}" dt="2020-08-27T06:14:19.776" v="1804"/>
          <ac:spMkLst>
            <pc:docMk/>
            <pc:sldMk cId="1598207407" sldId="274"/>
            <ac:spMk id="3" creationId="{FB66C5AB-76B4-49AB-8795-DC366A4E9F5F}"/>
          </ac:spMkLst>
        </pc:spChg>
        <pc:spChg chg="add del mod">
          <ac:chgData name="alperinboris" userId="aIxTKA5fTM4tfKC1j/9MKtwtO2Y0w/gpSMI5CnEu7xc=" providerId="None" clId="Web-{AD596DF3-D818-47ED-8633-9DE41DF0059C}" dt="2020-08-27T06:14:39.340" v="1823"/>
          <ac:spMkLst>
            <pc:docMk/>
            <pc:sldMk cId="1598207407" sldId="274"/>
            <ac:spMk id="5" creationId="{E2C40FB0-272E-4C08-9436-BDE3136BD158}"/>
          </ac:spMkLst>
        </pc:spChg>
      </pc:sldChg>
      <pc:sldChg chg="addSp delSp modSp new">
        <pc:chgData name="alperinboris" userId="aIxTKA5fTM4tfKC1j/9MKtwtO2Y0w/gpSMI5CnEu7xc=" providerId="None" clId="Web-{AD596DF3-D818-47ED-8633-9DE41DF0059C}" dt="2020-08-27T06:23:21.223" v="1947" actId="1076"/>
        <pc:sldMkLst>
          <pc:docMk/>
          <pc:sldMk cId="4287117661" sldId="275"/>
        </pc:sldMkLst>
        <pc:spChg chg="del">
          <ac:chgData name="alperinboris" userId="aIxTKA5fTM4tfKC1j/9MKtwtO2Y0w/gpSMI5CnEu7xc=" providerId="None" clId="Web-{AD596DF3-D818-47ED-8633-9DE41DF0059C}" dt="2020-08-27T06:23:14.660" v="1943"/>
          <ac:spMkLst>
            <pc:docMk/>
            <pc:sldMk cId="4287117661" sldId="275"/>
            <ac:spMk id="2" creationId="{C5EB68BF-E76B-464A-8027-83EB408B8BBF}"/>
          </ac:spMkLst>
        </pc:spChg>
        <pc:spChg chg="del">
          <ac:chgData name="alperinboris" userId="aIxTKA5fTM4tfKC1j/9MKtwtO2Y0w/gpSMI5CnEu7xc=" providerId="None" clId="Web-{AD596DF3-D818-47ED-8633-9DE41DF0059C}" dt="2020-08-27T06:23:16.285" v="1944"/>
          <ac:spMkLst>
            <pc:docMk/>
            <pc:sldMk cId="4287117661" sldId="275"/>
            <ac:spMk id="3" creationId="{287967D6-45FA-486A-8241-03E520550AC0}"/>
          </ac:spMkLst>
        </pc:spChg>
        <pc:picChg chg="add mod ord">
          <ac:chgData name="alperinboris" userId="aIxTKA5fTM4tfKC1j/9MKtwtO2Y0w/gpSMI5CnEu7xc=" providerId="None" clId="Web-{AD596DF3-D818-47ED-8633-9DE41DF0059C}" dt="2020-08-27T06:23:21.223" v="1947" actId="1076"/>
          <ac:picMkLst>
            <pc:docMk/>
            <pc:sldMk cId="4287117661" sldId="275"/>
            <ac:picMk id="4" creationId="{65C81418-352A-4CA8-A929-AAFFD06FE38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35EA2-003F-4933-BA0E-FBC71186CCDF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DD366-4C39-4A64-99F5-688D611A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0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399" y="2465882"/>
            <a:ext cx="10697980" cy="882119"/>
          </a:xfrm>
        </p:spPr>
        <p:txBody>
          <a:bodyPr anchor="t">
            <a:noAutofit/>
          </a:bodyPr>
          <a:lstStyle>
            <a:lvl1pPr algn="l">
              <a:defRPr sz="3200" b="1" baseline="0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, </a:t>
            </a:r>
            <a:r>
              <a:rPr lang="ru-RU" dirty="0" smtClean="0"/>
              <a:t>шрифт</a:t>
            </a:r>
            <a:r>
              <a:rPr lang="de-DE" dirty="0" smtClean="0"/>
              <a:t> </a:t>
            </a:r>
            <a:r>
              <a:rPr lang="en-US" dirty="0" smtClean="0"/>
              <a:t>Bookman Old Style, bold/regular,</a:t>
            </a:r>
            <a:r>
              <a:rPr lang="ru-RU" dirty="0" smtClean="0"/>
              <a:t> 24-34 </a:t>
            </a:r>
            <a:r>
              <a:rPr lang="de-DE" dirty="0" err="1" smtClean="0"/>
              <a:t>pt</a:t>
            </a:r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399" y="6184496"/>
            <a:ext cx="6540500" cy="31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Bookman Old Style" panose="0205060405050502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Новосибирск, 2017</a:t>
            </a:r>
          </a:p>
          <a:p>
            <a:pPr lvl="4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735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ля вставки объектов/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7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ля вставки объектов/Бел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84" y="165620"/>
            <a:ext cx="11697392" cy="723842"/>
          </a:xfrm>
        </p:spPr>
        <p:txBody>
          <a:bodyPr>
            <a:normAutofit/>
          </a:bodyPr>
          <a:lstStyle>
            <a:lvl1pPr>
              <a:defRPr sz="2800">
                <a:latin typeface="Bookman Old Style" panose="020506040505050202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2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44624"/>
            <a:ext cx="12192000" cy="648072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anchor="ctr"/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1FE089-CAF8-4140-9ACE-D732491856E9}" type="datetime1">
              <a:rPr lang="en-US" smtClean="0"/>
              <a:t>1/22/2021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43051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CE24DEA-9EE4-42B5-BCFB-B0117E2C0C47}" type="datetime1">
              <a:rPr lang="en-US" smtClean="0"/>
              <a:t>1/22/2021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over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Слайд/Цвет/Анг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350" y="116632"/>
            <a:ext cx="11713301" cy="648072"/>
          </a:xfrm>
        </p:spPr>
        <p:txBody>
          <a:bodyPr anchor="t">
            <a:noAutofit/>
          </a:bodyPr>
          <a:lstStyle>
            <a:lvl1pPr algn="l">
              <a:defRPr lang="ru-RU" sz="3200" dirty="0"/>
            </a:lvl1pPr>
          </a:lstStyle>
          <a:p>
            <a:r>
              <a:rPr lang="ru-RU" dirty="0" smtClean="0"/>
              <a:t>Слайд с цветной подложкой – английский  </a:t>
            </a:r>
            <a:br>
              <a:rPr lang="ru-RU" dirty="0" smtClean="0"/>
            </a:br>
            <a:r>
              <a:rPr lang="ru-RU" dirty="0" smtClean="0"/>
              <a:t>Образец заголовка /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 – 28 </a:t>
            </a:r>
            <a:r>
              <a:rPr lang="de-DE" dirty="0" err="1" smtClean="0"/>
              <a:t>pt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779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Слайд/Цвет/Анг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49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1" y="6565206"/>
            <a:ext cx="12191999" cy="292388"/>
          </a:xfrm>
          <a:prstGeom prst="rect">
            <a:avLst/>
          </a:prstGeom>
          <a:gradFill>
            <a:gsLst>
              <a:gs pos="0">
                <a:srgbClr val="CCFFCC"/>
              </a:gs>
              <a:gs pos="50000">
                <a:srgbClr val="FFFFCC"/>
              </a:gs>
              <a:gs pos="100000">
                <a:srgbClr val="FFFF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1250" b="1" i="1" dirty="0" smtClean="0"/>
              <a:t>«</a:t>
            </a:r>
            <a:r>
              <a:rPr lang="en-US" sz="1250" b="1" i="1" dirty="0" smtClean="0"/>
              <a:t>13</a:t>
            </a:r>
            <a:r>
              <a:rPr lang="en-US" sz="1250" b="1" i="1" baseline="30000" dirty="0" smtClean="0"/>
              <a:t>th</a:t>
            </a:r>
            <a:r>
              <a:rPr lang="en-US" sz="1250" b="1" i="1" dirty="0" smtClean="0"/>
              <a:t> International Conference on Catalysis in Membrane Reactors</a:t>
            </a:r>
            <a:r>
              <a:rPr lang="ru-RU" sz="1250" b="1" i="1" dirty="0" smtClean="0"/>
              <a:t>», </a:t>
            </a:r>
            <a:r>
              <a:rPr lang="en-US" sz="1250" b="1" i="1" dirty="0" smtClean="0"/>
              <a:t>10</a:t>
            </a:r>
            <a:r>
              <a:rPr lang="ru-RU" sz="1250" b="1" i="1" dirty="0" smtClean="0"/>
              <a:t>-</a:t>
            </a:r>
            <a:r>
              <a:rPr lang="en-US" sz="1250" b="1" i="1" dirty="0" smtClean="0"/>
              <a:t>13</a:t>
            </a:r>
            <a:r>
              <a:rPr lang="ru-RU" sz="1250" b="1" i="1" dirty="0" smtClean="0"/>
              <a:t> </a:t>
            </a:r>
            <a:r>
              <a:rPr lang="en-US" sz="1250" b="1" i="1" dirty="0" smtClean="0"/>
              <a:t>July</a:t>
            </a:r>
            <a:r>
              <a:rPr lang="ru-RU" sz="1250" b="1" i="1" dirty="0" smtClean="0"/>
              <a:t> 201</a:t>
            </a:r>
            <a:r>
              <a:rPr lang="en-US" sz="1250" b="1" i="1" dirty="0" smtClean="0"/>
              <a:t>7</a:t>
            </a:r>
            <a:r>
              <a:rPr lang="ru-RU" sz="1250" b="1" i="1" dirty="0" smtClean="0"/>
              <a:t>, </a:t>
            </a:r>
            <a:r>
              <a:rPr lang="en-US" sz="1250" b="1" i="1" dirty="0" smtClean="0"/>
              <a:t>Houston, Texas, USA</a:t>
            </a:r>
            <a:endParaRPr lang="ru-RU" sz="1250" b="1" i="1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 rot="16200000">
            <a:off x="11564145" y="6230144"/>
            <a:ext cx="557212" cy="698500"/>
          </a:xfrm>
          <a:prstGeom prst="hexagon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miter lim="800000"/>
            <a:headEnd/>
            <a:tailEnd/>
          </a:ln>
        </p:spPr>
        <p:txBody>
          <a:bodyPr vert="vert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600" b="1" u="none" smtClean="0"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340601" y="169862"/>
            <a:ext cx="4851399" cy="344488"/>
          </a:xfrm>
          <a:prstGeom prst="parallelogram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l"/>
            <a:r>
              <a:rPr lang="en-US" sz="1400" b="1" i="1" dirty="0"/>
              <a:t>Boreskov Institute of Catalysis</a:t>
            </a:r>
            <a:endParaRPr lang="ru-RU" sz="1400" b="1" i="1" dirty="0"/>
          </a:p>
        </p:txBody>
      </p:sp>
      <p:pic>
        <p:nvPicPr>
          <p:cNvPr id="10" name="Рисунок 1" descr="em_en_black2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22916" r="57970" b="46875"/>
          <a:stretch>
            <a:fillRect/>
          </a:stretch>
        </p:blipFill>
        <p:spPr bwMode="auto">
          <a:xfrm>
            <a:off x="11450745" y="15979"/>
            <a:ext cx="753956" cy="6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902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E757E-6844-42D5-AD91-0733AB65DAA0}" type="datetime1">
              <a:rPr lang="en-US" smtClean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0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65882"/>
            <a:ext cx="10375201" cy="1270919"/>
          </a:xfrm>
        </p:spPr>
        <p:txBody>
          <a:bodyPr anchor="t">
            <a:noAutofit/>
          </a:bodyPr>
          <a:lstStyle>
            <a:lvl1pPr algn="l">
              <a:defRPr sz="3200" b="1" baseline="0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, </a:t>
            </a:r>
            <a:r>
              <a:rPr lang="ru-RU" dirty="0" smtClean="0"/>
              <a:t>шрифт</a:t>
            </a:r>
            <a:r>
              <a:rPr lang="de-DE" dirty="0" smtClean="0"/>
              <a:t> </a:t>
            </a:r>
            <a:r>
              <a:rPr lang="en-US" dirty="0" smtClean="0"/>
              <a:t>Bookman Old Style, bold/regular,</a:t>
            </a:r>
            <a:r>
              <a:rPr lang="ru-RU" dirty="0" smtClean="0"/>
              <a:t> 24-34 </a:t>
            </a:r>
            <a:r>
              <a:rPr lang="de-DE" dirty="0" err="1" smtClean="0"/>
              <a:t>pt</a:t>
            </a:r>
            <a:endParaRPr lang="en-US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399" y="6184496"/>
            <a:ext cx="6540500" cy="31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 b="1">
                <a:latin typeface="+mn-lt"/>
              </a:defRPr>
            </a:lvl5pPr>
          </a:lstStyle>
          <a:p>
            <a:pPr lvl="0"/>
            <a:r>
              <a:rPr lang="en-US" dirty="0" smtClean="0"/>
              <a:t>Novosibirsk</a:t>
            </a:r>
            <a:r>
              <a:rPr lang="ru-RU" dirty="0" smtClean="0"/>
              <a:t>, 2017</a:t>
            </a:r>
          </a:p>
          <a:p>
            <a:pPr lvl="4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523843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/Цвет/Ру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1" y="356139"/>
            <a:ext cx="10924013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 smtClean="0"/>
              <a:t>Слайд с цветной подложкой – русский  </a:t>
            </a:r>
            <a:br>
              <a:rPr lang="ru-RU" dirty="0" smtClean="0"/>
            </a:br>
            <a:r>
              <a:rPr lang="ru-RU" dirty="0" smtClean="0"/>
              <a:t>Образец заголовка /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 – 28 </a:t>
            </a:r>
            <a:r>
              <a:rPr lang="de-DE" dirty="0" err="1" smtClean="0"/>
              <a:t>pt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831851" y="2203076"/>
            <a:ext cx="10924013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текста, </a:t>
            </a:r>
            <a:r>
              <a:rPr lang="ru-RU" sz="1400" baseline="0" dirty="0" smtClean="0">
                <a:solidFill>
                  <a:srgbClr val="000000"/>
                </a:solidFill>
              </a:rPr>
              <a:t>шрифт </a:t>
            </a:r>
            <a:r>
              <a:rPr lang="en-US" sz="1400" baseline="0" dirty="0" smtClean="0">
                <a:solidFill>
                  <a:srgbClr val="000000"/>
                </a:solidFill>
              </a:rPr>
              <a:t>Calibri,</a:t>
            </a:r>
            <a:r>
              <a:rPr lang="ru-RU" sz="1400" baseline="0" dirty="0" smtClean="0">
                <a:solidFill>
                  <a:srgbClr val="000000"/>
                </a:solidFill>
              </a:rPr>
              <a:t> размер пользовательский от 14 </a:t>
            </a:r>
            <a:r>
              <a:rPr lang="de-DE" sz="1400" baseline="0" dirty="0" err="1" smtClean="0">
                <a:solidFill>
                  <a:srgbClr val="000000"/>
                </a:solidFill>
              </a:rPr>
              <a:t>pt</a:t>
            </a:r>
            <a:endParaRPr lang="ru-RU" sz="1400" baseline="0" dirty="0" smtClean="0">
              <a:solidFill>
                <a:srgbClr val="000000"/>
              </a:solidFill>
            </a:endParaRP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831851" y="2850315"/>
            <a:ext cx="10924013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 smtClean="0"/>
              <a:t>Образец выделения цветом</a:t>
            </a:r>
            <a:endParaRPr lang="ru-RU" sz="1400" baseline="0" dirty="0" smtClean="0">
              <a:solidFill>
                <a:srgbClr val="0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1851" y="1452214"/>
            <a:ext cx="10924013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подзаголовка,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18-24 </a:t>
            </a:r>
            <a:r>
              <a:rPr lang="de-DE" dirty="0" err="1" smtClean="0"/>
              <a:t>pt</a:t>
            </a:r>
            <a:endParaRPr lang="ru-RU" dirty="0" smtClean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831851" y="3479800"/>
            <a:ext cx="4669367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5115366" y="4939198"/>
            <a:ext cx="2160187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 smtClean="0"/>
              <a:t>Подпись к рисунку</a:t>
            </a:r>
          </a:p>
        </p:txBody>
      </p:sp>
    </p:spTree>
    <p:extLst>
      <p:ext uri="{BB962C8B-B14F-4D97-AF65-F5344CB8AC3E}">
        <p14:creationId xmlns:p14="http://schemas.microsoft.com/office/powerpoint/2010/main" val="595017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/Цвет/Анг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1" y="356139"/>
            <a:ext cx="10924013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 smtClean="0"/>
              <a:t>Слайд с цветной подложкой – английский  </a:t>
            </a:r>
            <a:br>
              <a:rPr lang="ru-RU" dirty="0" smtClean="0"/>
            </a:br>
            <a:r>
              <a:rPr lang="ru-RU" dirty="0" smtClean="0"/>
              <a:t>Образец заголовка /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 – 28 </a:t>
            </a:r>
            <a:r>
              <a:rPr lang="de-DE" dirty="0" err="1" smtClean="0"/>
              <a:t>pt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831851" y="2203076"/>
            <a:ext cx="10924013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текста, </a:t>
            </a:r>
            <a:r>
              <a:rPr lang="ru-RU" sz="1400" baseline="0" dirty="0" smtClean="0">
                <a:solidFill>
                  <a:srgbClr val="000000"/>
                </a:solidFill>
              </a:rPr>
              <a:t>шрифт </a:t>
            </a:r>
            <a:r>
              <a:rPr lang="en-US" sz="1400" baseline="0" dirty="0" smtClean="0">
                <a:solidFill>
                  <a:srgbClr val="000000"/>
                </a:solidFill>
              </a:rPr>
              <a:t>Calibri,</a:t>
            </a:r>
            <a:r>
              <a:rPr lang="ru-RU" sz="1400" baseline="0" dirty="0" smtClean="0">
                <a:solidFill>
                  <a:srgbClr val="000000"/>
                </a:solidFill>
              </a:rPr>
              <a:t> размер пользовательский от 14 </a:t>
            </a:r>
            <a:r>
              <a:rPr lang="de-DE" sz="1400" baseline="0" dirty="0" err="1" smtClean="0">
                <a:solidFill>
                  <a:srgbClr val="000000"/>
                </a:solidFill>
              </a:rPr>
              <a:t>pt</a:t>
            </a:r>
            <a:endParaRPr lang="ru-RU" sz="1400" baseline="0" dirty="0" smtClean="0">
              <a:solidFill>
                <a:srgbClr val="000000"/>
              </a:solidFill>
            </a:endParaRP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831851" y="2850315"/>
            <a:ext cx="10924013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 smtClean="0"/>
              <a:t>Образец выделения цветом</a:t>
            </a:r>
            <a:endParaRPr lang="ru-RU" sz="1400" baseline="0" dirty="0" smtClean="0">
              <a:solidFill>
                <a:srgbClr val="0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1851" y="1452214"/>
            <a:ext cx="10924013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подзаголовка,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18-24 </a:t>
            </a:r>
            <a:r>
              <a:rPr lang="de-DE" dirty="0" err="1" smtClean="0"/>
              <a:t>pt</a:t>
            </a:r>
            <a:endParaRPr lang="ru-RU" dirty="0" smtClean="0"/>
          </a:p>
        </p:txBody>
      </p:sp>
      <p:sp>
        <p:nvSpPr>
          <p:cNvPr id="7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831851" y="3479800"/>
            <a:ext cx="4669367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0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5115366" y="4939198"/>
            <a:ext cx="2160187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 smtClean="0"/>
              <a:t>Подпись к рисунку</a:t>
            </a:r>
          </a:p>
        </p:txBody>
      </p:sp>
    </p:spTree>
    <p:extLst>
      <p:ext uri="{BB962C8B-B14F-4D97-AF65-F5344CB8AC3E}">
        <p14:creationId xmlns:p14="http://schemas.microsoft.com/office/powerpoint/2010/main" val="408397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/Белый/Ру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1" y="356139"/>
            <a:ext cx="10924013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 smtClean="0"/>
              <a:t>Слайд с белой подложкой – русский  </a:t>
            </a:r>
            <a:br>
              <a:rPr lang="ru-RU" dirty="0" smtClean="0"/>
            </a:br>
            <a:r>
              <a:rPr lang="ru-RU" dirty="0" smtClean="0"/>
              <a:t>Образец заголовка /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 – 28 </a:t>
            </a:r>
            <a:r>
              <a:rPr lang="de-DE" dirty="0" err="1" smtClean="0"/>
              <a:t>pt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831851" y="2203076"/>
            <a:ext cx="10924013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текста, </a:t>
            </a:r>
            <a:r>
              <a:rPr lang="ru-RU" sz="1400" baseline="0" dirty="0" smtClean="0">
                <a:solidFill>
                  <a:srgbClr val="000000"/>
                </a:solidFill>
              </a:rPr>
              <a:t>шрифт </a:t>
            </a:r>
            <a:r>
              <a:rPr lang="en-US" sz="1400" baseline="0" dirty="0" smtClean="0">
                <a:solidFill>
                  <a:srgbClr val="000000"/>
                </a:solidFill>
              </a:rPr>
              <a:t>Calibri,</a:t>
            </a:r>
            <a:r>
              <a:rPr lang="ru-RU" sz="1400" baseline="0" dirty="0" smtClean="0">
                <a:solidFill>
                  <a:srgbClr val="000000"/>
                </a:solidFill>
              </a:rPr>
              <a:t> размер пользовательский от 14 </a:t>
            </a:r>
            <a:r>
              <a:rPr lang="de-DE" sz="1400" baseline="0" dirty="0" err="1" smtClean="0">
                <a:solidFill>
                  <a:srgbClr val="000000"/>
                </a:solidFill>
              </a:rPr>
              <a:t>pt</a:t>
            </a:r>
            <a:endParaRPr lang="ru-RU" sz="1400" baseline="0" dirty="0" smtClean="0">
              <a:solidFill>
                <a:srgbClr val="000000"/>
              </a:solidFill>
            </a:endParaRP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831851" y="2850315"/>
            <a:ext cx="10924013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 smtClean="0"/>
              <a:t>Образец выделения цветом</a:t>
            </a:r>
            <a:endParaRPr lang="ru-RU" sz="1400" baseline="0" dirty="0" smtClean="0">
              <a:solidFill>
                <a:srgbClr val="0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1851" y="1452214"/>
            <a:ext cx="10924013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подзаголовка,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18-24 </a:t>
            </a:r>
            <a:r>
              <a:rPr lang="de-DE" dirty="0" err="1" smtClean="0"/>
              <a:t>pt</a:t>
            </a:r>
            <a:endParaRPr lang="ru-RU" dirty="0" smtClean="0"/>
          </a:p>
        </p:txBody>
      </p:sp>
      <p:sp>
        <p:nvSpPr>
          <p:cNvPr id="12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831851" y="3479800"/>
            <a:ext cx="4669367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5115366" y="4939198"/>
            <a:ext cx="2160187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 smtClean="0"/>
              <a:t>Подпись к рисунку</a:t>
            </a:r>
          </a:p>
        </p:txBody>
      </p:sp>
    </p:spTree>
    <p:extLst>
      <p:ext uri="{BB962C8B-B14F-4D97-AF65-F5344CB8AC3E}">
        <p14:creationId xmlns:p14="http://schemas.microsoft.com/office/powerpoint/2010/main" val="1046184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/Белый/Анг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1" y="356139"/>
            <a:ext cx="10924013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 smtClean="0"/>
              <a:t>Слайд с белой подложкой – английский</a:t>
            </a:r>
            <a:br>
              <a:rPr lang="ru-RU" dirty="0" smtClean="0"/>
            </a:br>
            <a:r>
              <a:rPr lang="ru-RU" dirty="0" smtClean="0"/>
              <a:t>Образец заголовка /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 – 28 </a:t>
            </a:r>
            <a:r>
              <a:rPr lang="de-DE" dirty="0" err="1" smtClean="0"/>
              <a:t>pt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831851" y="2203076"/>
            <a:ext cx="10924013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текста, </a:t>
            </a:r>
            <a:r>
              <a:rPr lang="ru-RU" sz="1400" baseline="0" dirty="0" smtClean="0">
                <a:solidFill>
                  <a:srgbClr val="000000"/>
                </a:solidFill>
              </a:rPr>
              <a:t>шрифт </a:t>
            </a:r>
            <a:r>
              <a:rPr lang="en-US" sz="1400" baseline="0" dirty="0" smtClean="0">
                <a:solidFill>
                  <a:srgbClr val="000000"/>
                </a:solidFill>
              </a:rPr>
              <a:t>Calibri,</a:t>
            </a:r>
            <a:r>
              <a:rPr lang="ru-RU" sz="1400" baseline="0" dirty="0" smtClean="0">
                <a:solidFill>
                  <a:srgbClr val="000000"/>
                </a:solidFill>
              </a:rPr>
              <a:t> размер пользовательский от 14 </a:t>
            </a:r>
            <a:r>
              <a:rPr lang="de-DE" sz="1400" baseline="0" dirty="0" err="1" smtClean="0">
                <a:solidFill>
                  <a:srgbClr val="000000"/>
                </a:solidFill>
              </a:rPr>
              <a:t>pt</a:t>
            </a:r>
            <a:endParaRPr lang="ru-RU" sz="1400" baseline="0" dirty="0" smtClean="0">
              <a:solidFill>
                <a:srgbClr val="000000"/>
              </a:solidFill>
            </a:endParaRP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831851" y="2850315"/>
            <a:ext cx="10924013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 smtClean="0"/>
              <a:t>Образец выделения цветом</a:t>
            </a:r>
            <a:endParaRPr lang="ru-RU" sz="1400" baseline="0" dirty="0" smtClean="0">
              <a:solidFill>
                <a:srgbClr val="0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1851" y="1452214"/>
            <a:ext cx="10924013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подзаголовка,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18-24 </a:t>
            </a:r>
            <a:r>
              <a:rPr lang="de-DE" dirty="0" err="1" smtClean="0"/>
              <a:t>pt</a:t>
            </a:r>
            <a:endParaRPr lang="ru-RU" dirty="0" smtClean="0"/>
          </a:p>
        </p:txBody>
      </p:sp>
      <p:sp>
        <p:nvSpPr>
          <p:cNvPr id="7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831851" y="3479800"/>
            <a:ext cx="4669367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0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5115366" y="4939198"/>
            <a:ext cx="2160187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 smtClean="0"/>
              <a:t>Подпись к рисунку</a:t>
            </a:r>
          </a:p>
        </p:txBody>
      </p:sp>
    </p:spTree>
    <p:extLst>
      <p:ext uri="{BB962C8B-B14F-4D97-AF65-F5344CB8AC3E}">
        <p14:creationId xmlns:p14="http://schemas.microsoft.com/office/powerpoint/2010/main" val="66492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лайд/Белый/Анг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55" y="152636"/>
            <a:ext cx="11761307" cy="863062"/>
          </a:xfrm>
        </p:spPr>
        <p:txBody>
          <a:bodyPr anchor="t">
            <a:noAutofit/>
          </a:bodyPr>
          <a:lstStyle>
            <a:lvl1pPr algn="l">
              <a:defRPr lang="ru-RU" sz="3200" dirty="0"/>
            </a:lvl1pPr>
          </a:lstStyle>
          <a:p>
            <a:r>
              <a:rPr lang="ru-RU" dirty="0" smtClean="0"/>
              <a:t>Слайд с белой подложкой – английский</a:t>
            </a:r>
            <a:br>
              <a:rPr lang="ru-RU" dirty="0" smtClean="0"/>
            </a:br>
            <a:r>
              <a:rPr lang="ru-RU" dirty="0" smtClean="0"/>
              <a:t>Образец заголовка /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 – 28 </a:t>
            </a:r>
            <a:r>
              <a:rPr lang="de-DE" dirty="0" err="1" smtClean="0"/>
              <a:t>pt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29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аркированный список/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79661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 smtClean="0"/>
              <a:t>Слайд с цветной подложкой / Образец заголовка /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 – 28 </a:t>
            </a:r>
            <a:r>
              <a:rPr lang="de-DE" dirty="0" err="1" smtClean="0"/>
              <a:t>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7168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1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 smtClean="0"/>
              <a:t>Образец маркированного списка, шрифт </a:t>
            </a:r>
            <a:r>
              <a:rPr lang="en-US" dirty="0" smtClean="0"/>
              <a:t>Calibri, </a:t>
            </a:r>
            <a:r>
              <a:rPr lang="ru-RU" dirty="0" smtClean="0"/>
              <a:t>размер пользовательский от</a:t>
            </a:r>
            <a:r>
              <a:rPr lang="en-US" dirty="0" smtClean="0"/>
              <a:t> 14 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797058"/>
            <a:ext cx="10515600" cy="63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 smtClean="0"/>
              <a:t>Текст для смысловых выделений, шрифт </a:t>
            </a:r>
            <a:r>
              <a:rPr lang="de-DE" dirty="0" smtClean="0"/>
              <a:t>Calibri, </a:t>
            </a:r>
            <a:r>
              <a:rPr lang="de-DE" dirty="0" err="1" smtClean="0"/>
              <a:t>bold</a:t>
            </a:r>
            <a:r>
              <a:rPr lang="de-DE" dirty="0" smtClean="0"/>
              <a:t>/</a:t>
            </a:r>
            <a:r>
              <a:rPr lang="de-DE" dirty="0" err="1" smtClean="0"/>
              <a:t>regular</a:t>
            </a:r>
            <a:r>
              <a:rPr lang="de-DE" dirty="0" smtClean="0"/>
              <a:t>, </a:t>
            </a:r>
            <a:r>
              <a:rPr lang="ru-RU" dirty="0" smtClean="0"/>
              <a:t>размер пользовательский от 14 </a:t>
            </a:r>
            <a:r>
              <a:rPr lang="de-DE" dirty="0" err="1" smtClean="0"/>
              <a:t>pt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4558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аркированный список/Бел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79661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 smtClean="0"/>
              <a:t>Слайд с белой подложкой / Образец заголовка /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 – 28 </a:t>
            </a:r>
            <a:r>
              <a:rPr lang="de-DE" dirty="0" err="1" smtClean="0"/>
              <a:t>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7168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1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 smtClean="0"/>
              <a:t>Образец маркированного списка, шрифт </a:t>
            </a:r>
            <a:r>
              <a:rPr lang="en-US" dirty="0" smtClean="0"/>
              <a:t>Calibri, </a:t>
            </a:r>
            <a:r>
              <a:rPr lang="ru-RU" dirty="0" smtClean="0"/>
              <a:t>размер пользовательский от</a:t>
            </a:r>
            <a:r>
              <a:rPr lang="en-US" dirty="0" smtClean="0"/>
              <a:t> 14 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797058"/>
            <a:ext cx="10515600" cy="63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 smtClean="0"/>
              <a:t>Текст для смысловых выделений, шрифт </a:t>
            </a:r>
            <a:r>
              <a:rPr lang="de-DE" dirty="0" smtClean="0"/>
              <a:t>Calibri, </a:t>
            </a:r>
            <a:r>
              <a:rPr lang="de-DE" dirty="0" err="1" smtClean="0"/>
              <a:t>bold</a:t>
            </a:r>
            <a:r>
              <a:rPr lang="de-DE" dirty="0" smtClean="0"/>
              <a:t>/</a:t>
            </a:r>
            <a:r>
              <a:rPr lang="de-DE" dirty="0" err="1" smtClean="0"/>
              <a:t>regular</a:t>
            </a:r>
            <a:r>
              <a:rPr lang="de-DE" dirty="0" smtClean="0"/>
              <a:t>, </a:t>
            </a:r>
            <a:r>
              <a:rPr lang="ru-RU" dirty="0" smtClean="0"/>
              <a:t>размер пользовательский от 14 </a:t>
            </a:r>
            <a:r>
              <a:rPr lang="de-DE" dirty="0" err="1" smtClean="0"/>
              <a:t>pt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49566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8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Заголовок,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 – 28 </a:t>
            </a:r>
            <a:r>
              <a:rPr lang="de-DE" dirty="0" err="1" smtClean="0"/>
              <a:t>pt</a:t>
            </a:r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82334" y="6161479"/>
            <a:ext cx="599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2" r:id="rId17"/>
  </p:sldLayoutIdLst>
  <p:transition spd="med">
    <p:cover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err="1" smtClean="0">
                <a:cs typeface="Calibri Light"/>
              </a:rPr>
              <a:t>SciAct</a:t>
            </a:r>
            <a:r>
              <a:rPr lang="ru-RU" sz="5400" dirty="0">
                <a:cs typeface="Calibri Light"/>
              </a:rPr>
              <a:t>:</a:t>
            </a:r>
            <a:r>
              <a:rPr lang="en-US" dirty="0" smtClean="0">
                <a:cs typeface="Calibri Light"/>
              </a:rPr>
              <a:t/>
            </a:r>
            <a:br>
              <a:rPr lang="en-US" dirty="0" smtClean="0">
                <a:cs typeface="Calibri Light"/>
              </a:rPr>
            </a:br>
            <a:r>
              <a:rPr lang="ru-RU" dirty="0">
                <a:cs typeface="Calibri"/>
              </a:rPr>
              <a:t>Платформа для научных </a:t>
            </a:r>
            <a:r>
              <a:rPr lang="ru-RU" dirty="0" smtClean="0">
                <a:cs typeface="Calibri"/>
              </a:rPr>
              <a:t>организаций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Новосибирск - 2021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915150" y="4724400"/>
            <a:ext cx="50958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err="1" smtClean="0"/>
              <a:t>Ведягин</a:t>
            </a:r>
            <a:r>
              <a:rPr lang="ru-RU" sz="2000" b="1" dirty="0" smtClean="0"/>
              <a:t> Алексей Анатольевич,</a:t>
            </a:r>
            <a:br>
              <a:rPr lang="ru-RU" sz="2000" b="1" dirty="0" smtClean="0"/>
            </a:br>
            <a:r>
              <a:rPr lang="ru-RU" dirty="0" smtClean="0"/>
              <a:t>заместитель директора по научной </a:t>
            </a:r>
            <a:r>
              <a:rPr lang="ru-RU" dirty="0" smtClean="0"/>
              <a:t>работе</a:t>
            </a:r>
            <a:endParaRPr lang="en-US" dirty="0" smtClean="0"/>
          </a:p>
          <a:p>
            <a:pPr algn="r"/>
            <a:r>
              <a:rPr lang="ru-RU" sz="2000" b="1" dirty="0" smtClean="0"/>
              <a:t>Альперин Борис Львович,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dirty="0" smtClean="0"/>
              <a:t>ведущий инженер-программист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483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FB65FE22-4243-49FA-BA15-65F49A8B4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703" y="73025"/>
            <a:ext cx="9215993" cy="6246813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A30604B1-4797-4056-9272-0B1B796F74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" t="1156" r="-182"/>
          <a:stretch/>
        </p:blipFill>
        <p:spPr>
          <a:xfrm>
            <a:off x="7547442" y="85725"/>
            <a:ext cx="4617649" cy="573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8C983E-C03D-4A45-9726-8E2780B29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4000" dirty="0">
                <a:cs typeface="Calibri Light"/>
              </a:rPr>
              <a:t>Бизнес-процессы - почему в </a:t>
            </a:r>
            <a:r>
              <a:rPr lang="ru-RU" sz="4000" dirty="0" err="1">
                <a:cs typeface="Calibri Light"/>
              </a:rPr>
              <a:t>Sciact</a:t>
            </a:r>
            <a:r>
              <a:rPr lang="ru-RU" sz="4000" dirty="0">
                <a:cs typeface="Calibri Light"/>
              </a:rPr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8218E2-CF83-48FC-998F-233E18577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cs typeface="Calibri"/>
              </a:rPr>
              <a:t>Реализовано в ИК - экспертные заключения, аннотационные справки (гранты), заявки на НИОКР, проекты гос. задания, ученый совет, конкурсная комиссия, аспирантура - аттестации, прием заявлений</a:t>
            </a:r>
          </a:p>
          <a:p>
            <a:r>
              <a:rPr lang="ru-RU" dirty="0">
                <a:cs typeface="Calibri"/>
              </a:rPr>
              <a:t>Высокая связанность данных (экспертные заключения - авторы - публикации)</a:t>
            </a:r>
            <a:endParaRPr lang="ru-RU" dirty="0"/>
          </a:p>
          <a:p>
            <a:r>
              <a:rPr lang="ru-RU" dirty="0">
                <a:cs typeface="Calibri"/>
              </a:rPr>
              <a:t>Комплексная автоматизация (например, аспирантура)</a:t>
            </a:r>
          </a:p>
          <a:p>
            <a:r>
              <a:rPr lang="ru-RU" dirty="0">
                <a:cs typeface="Calibri"/>
              </a:rPr>
              <a:t>Не нужны доп. </a:t>
            </a:r>
            <a:r>
              <a:rPr lang="ru-RU" dirty="0" smtClean="0">
                <a:cs typeface="Calibri"/>
              </a:rPr>
              <a:t>лицензии </a:t>
            </a:r>
            <a:r>
              <a:rPr lang="ru-RU" dirty="0">
                <a:cs typeface="Calibri"/>
              </a:rPr>
              <a:t>(как в случае 1C)</a:t>
            </a:r>
          </a:p>
          <a:p>
            <a:r>
              <a:rPr lang="ru-RU" dirty="0">
                <a:cs typeface="Calibri"/>
              </a:rPr>
              <a:t>Разработка под нужды организации</a:t>
            </a:r>
          </a:p>
          <a:p>
            <a:endParaRPr lang="ru-RU" dirty="0"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4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BFC0DB76-FE56-4D2C-9F05-B4E29602C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067" y="158750"/>
            <a:ext cx="10748591" cy="6637338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49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2E057FAF-D856-4E76-85B3-709A55757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855" y="73025"/>
            <a:ext cx="8654764" cy="6704013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43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снимок экрана, ноутбук, компьютер&#10;&#10;Автоматически созданное описание">
            <a:extLst>
              <a:ext uri="{FF2B5EF4-FFF2-40B4-BE49-F238E27FC236}">
                <a16:creationId xmlns="" xmlns:a16="http://schemas.microsoft.com/office/drawing/2014/main" id="{A5B3A99F-9CAA-4D1E-8227-9F4F3FE20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1727" y="44450"/>
            <a:ext cx="7173271" cy="6770688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03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Проекты государственного задания, формирование вакансий, прием сотрудников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10687" r="9167" b="7252"/>
          <a:stretch/>
        </p:blipFill>
        <p:spPr bwMode="auto">
          <a:xfrm>
            <a:off x="895350" y="1238250"/>
            <a:ext cx="104394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49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Проекты государственного задания, формирование вакансий, прием сотрудников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t="9922" r="25312" b="8206"/>
          <a:stretch/>
        </p:blipFill>
        <p:spPr bwMode="auto">
          <a:xfrm>
            <a:off x="2152651" y="1314450"/>
            <a:ext cx="8324850" cy="503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99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Проекты государственного задания, формирование вакансий, прием сотрудников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10687" r="25729" b="6870"/>
          <a:stretch/>
        </p:blipFill>
        <p:spPr bwMode="auto">
          <a:xfrm>
            <a:off x="2000250" y="1219199"/>
            <a:ext cx="8629649" cy="528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893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Проекты государственного задания, формирование вакансий, прием сотрудников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10687" r="36563" b="21947"/>
          <a:stretch/>
        </p:blipFill>
        <p:spPr bwMode="auto">
          <a:xfrm>
            <a:off x="171450" y="1238250"/>
            <a:ext cx="6862857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20802" r="44870" b="33969"/>
          <a:stretch/>
        </p:blipFill>
        <p:spPr bwMode="auto">
          <a:xfrm>
            <a:off x="7757633" y="1238250"/>
            <a:ext cx="4245612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t="25000" r="59687" b="14313"/>
          <a:stretch/>
        </p:blipFill>
        <p:spPr bwMode="auto">
          <a:xfrm>
            <a:off x="7377207" y="3905250"/>
            <a:ext cx="2122098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717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Проекты государственного задания, формирование вакансий, прием сотрудников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7" r="1146" b="15458"/>
          <a:stretch/>
        </p:blipFill>
        <p:spPr bwMode="auto">
          <a:xfrm>
            <a:off x="323850" y="1317249"/>
            <a:ext cx="11487150" cy="4684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97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2EE43B-22C8-479A-91E4-C99F571EE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0788"/>
          </a:xfrm>
        </p:spPr>
        <p:txBody>
          <a:bodyPr>
            <a:normAutofit/>
          </a:bodyPr>
          <a:lstStyle/>
          <a:p>
            <a:r>
              <a:rPr lang="ru-RU" sz="4000" dirty="0">
                <a:cs typeface="Calibri Light"/>
              </a:rPr>
              <a:t>Возможности платформы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18FF03-BA6A-4A6F-A485-27DB0D145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025"/>
            <a:ext cx="10515600" cy="51038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dirty="0">
                <a:cs typeface="Calibri"/>
              </a:rPr>
              <a:t>Учет научной деятельности - статьи, доклады, патенты, НИОКР и т.д. (больше 20 видов)</a:t>
            </a:r>
          </a:p>
          <a:p>
            <a:r>
              <a:rPr lang="ru-RU" dirty="0">
                <a:cs typeface="Calibri"/>
              </a:rPr>
              <a:t>Учет сотрудников - ученые степени, звания, образование, контракты, награды</a:t>
            </a:r>
          </a:p>
          <a:p>
            <a:r>
              <a:rPr lang="ru-RU" dirty="0">
                <a:cs typeface="Calibri"/>
              </a:rPr>
              <a:t>Анализ данных - отчеты любой сложности по произвольным разрезам</a:t>
            </a:r>
          </a:p>
          <a:p>
            <a:r>
              <a:rPr lang="ru-RU" dirty="0">
                <a:cs typeface="Calibri"/>
              </a:rPr>
              <a:t>Отчеты для сотрудников и администрации - ИПРНД, квалификационные требования, КБПР</a:t>
            </a:r>
          </a:p>
          <a:p>
            <a:r>
              <a:rPr lang="ru-RU" dirty="0">
                <a:cs typeface="Calibri"/>
              </a:rPr>
              <a:t>Автоматизация бизнес-процессов: экспертные заключения, аннотационные справки, заявки на НИОКР, ученый совет, конкурсная комиссия</a:t>
            </a:r>
          </a:p>
          <a:p>
            <a:r>
              <a:rPr lang="ru-RU" dirty="0">
                <a:cs typeface="Calibri"/>
              </a:rPr>
              <a:t>Модули - диссертационный совет, аспирантура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F54B5C-17AE-477A-870C-AF2CCC36E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4000" dirty="0">
                <a:cs typeface="Calibri Light"/>
              </a:rPr>
              <a:t>Модуль "Аспирантура"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423E43-C709-4DBB-8CDA-485607ABA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cs typeface="Calibri"/>
              </a:rPr>
              <a:t>Онлайн приемная компания</a:t>
            </a:r>
          </a:p>
          <a:p>
            <a:r>
              <a:rPr lang="ru-RU" dirty="0">
                <a:cs typeface="Calibri"/>
              </a:rPr>
              <a:t>Учет: вступительные экзамены, приказы, утверждение тем, учебный план, кандидатские экзамены, гос. Экзамены, </a:t>
            </a:r>
            <a:r>
              <a:rPr lang="ru-RU" dirty="0" err="1">
                <a:cs typeface="Calibri"/>
              </a:rPr>
              <a:t>вкр</a:t>
            </a:r>
            <a:endParaRPr lang="ru-RU" dirty="0">
              <a:cs typeface="Calibri"/>
            </a:endParaRPr>
          </a:p>
          <a:p>
            <a:r>
              <a:rPr lang="ru-RU" dirty="0">
                <a:cs typeface="Calibri"/>
              </a:rPr>
              <a:t>Согласование аттестаций</a:t>
            </a:r>
          </a:p>
          <a:p>
            <a:r>
              <a:rPr lang="ru-RU" dirty="0">
                <a:cs typeface="Calibri"/>
              </a:rPr>
              <a:t>Выставление оценок за дисциплины</a:t>
            </a:r>
          </a:p>
          <a:p>
            <a:endParaRPr lang="ru-RU" dirty="0"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17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FCDC959D-73F5-48A3-9FCA-B4487F1F5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540" y="63500"/>
            <a:ext cx="8678770" cy="6618288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09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6471406D-D964-4AC4-B6E6-6CBB9594A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893" y="301625"/>
            <a:ext cx="10964138" cy="6503988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0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B1A61215-F776-4262-B09B-8E6807E13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0705" y="73025"/>
            <a:ext cx="8414415" cy="6713538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01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48D9D3-5AAB-4B6D-B3F0-AA8D3017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1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dirty="0">
                <a:cs typeface="Calibri Light"/>
              </a:rPr>
              <a:t>Технические характеристики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A8DF6AE-3153-4607-8A82-B4A3EA743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400"/>
            <a:ext cx="10515600" cy="4627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cs typeface="Calibri"/>
              </a:rPr>
              <a:t>Написана на </a:t>
            </a:r>
            <a:r>
              <a:rPr lang="ru-RU" err="1">
                <a:cs typeface="Calibri"/>
              </a:rPr>
              <a:t>php</a:t>
            </a:r>
            <a:r>
              <a:rPr lang="ru-RU" dirty="0">
                <a:cs typeface="Calibri"/>
              </a:rPr>
              <a:t>, </a:t>
            </a:r>
            <a:r>
              <a:rPr lang="ru-RU" err="1">
                <a:cs typeface="Calibri"/>
              </a:rPr>
              <a:t>Symfony</a:t>
            </a:r>
            <a:r>
              <a:rPr lang="ru-RU">
                <a:cs typeface="Calibri"/>
              </a:rPr>
              <a:t> 5</a:t>
            </a:r>
          </a:p>
          <a:p>
            <a:r>
              <a:rPr lang="ru-RU" dirty="0">
                <a:cs typeface="Calibri"/>
              </a:rPr>
              <a:t>Системные требования: </a:t>
            </a:r>
            <a:r>
              <a:rPr lang="ru-RU" err="1">
                <a:cs typeface="Calibri"/>
              </a:rPr>
              <a:t>linux</a:t>
            </a:r>
            <a:r>
              <a:rPr lang="ru-RU" dirty="0">
                <a:cs typeface="Calibri"/>
              </a:rPr>
              <a:t> (предпочтительно </a:t>
            </a:r>
            <a:r>
              <a:rPr lang="ru-RU" err="1">
                <a:cs typeface="Calibri"/>
              </a:rPr>
              <a:t>gentoo</a:t>
            </a:r>
            <a:r>
              <a:rPr lang="ru-RU" dirty="0">
                <a:cs typeface="Calibri"/>
              </a:rPr>
              <a:t>), </a:t>
            </a:r>
            <a:r>
              <a:rPr lang="ru-RU">
                <a:cs typeface="Calibri"/>
              </a:rPr>
              <a:t>mariadb &gt;=10.4, php &gt;=7.4, java &gt;=8</a:t>
            </a:r>
          </a:p>
          <a:p>
            <a:pPr marL="0" indent="0">
              <a:buNone/>
            </a:pPr>
            <a:endParaRPr lang="ru-RU" dirty="0">
              <a:cs typeface="Calibri"/>
            </a:endParaRPr>
          </a:p>
          <a:p>
            <a:pPr marL="0" indent="0">
              <a:buNone/>
            </a:pPr>
            <a:r>
              <a:rPr lang="ru-RU">
                <a:cs typeface="Calibri"/>
              </a:rPr>
              <a:t>Поддержка:</a:t>
            </a:r>
            <a:endParaRPr lang="ru-RU" dirty="0">
              <a:cs typeface="Calibri"/>
            </a:endParaRPr>
          </a:p>
          <a:p>
            <a:pPr lvl="1"/>
            <a:r>
              <a:rPr lang="ru-RU">
                <a:cs typeface="Calibri"/>
              </a:rPr>
              <a:t>Договор со сторонней организацией</a:t>
            </a:r>
          </a:p>
          <a:p>
            <a:pPr lvl="1"/>
            <a:r>
              <a:rPr lang="ru-RU">
                <a:cs typeface="Calibri"/>
              </a:rPr>
              <a:t>Договор ГПХ</a:t>
            </a:r>
            <a:endParaRPr lang="ru-RU" dirty="0">
              <a:cs typeface="Calibri"/>
            </a:endParaRPr>
          </a:p>
          <a:p>
            <a:pPr lvl="1"/>
            <a:r>
              <a:rPr lang="ru-RU">
                <a:cs typeface="Calibri"/>
              </a:rPr>
              <a:t>Своими силами (нужен опыт разработки php-приложений)</a:t>
            </a:r>
          </a:p>
          <a:p>
            <a:endParaRPr lang="ru-RU" dirty="0"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76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DB6337-E3A7-4348-848A-807CCE7D6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825" y="2012950"/>
            <a:ext cx="5734050" cy="1325563"/>
          </a:xfrm>
        </p:spPr>
        <p:txBody>
          <a:bodyPr>
            <a:noAutofit/>
          </a:bodyPr>
          <a:lstStyle/>
          <a:p>
            <a:pPr algn="ctr"/>
            <a:r>
              <a:rPr lang="ru-RU" sz="6600" dirty="0">
                <a:cs typeface="Calibri Light"/>
              </a:rPr>
              <a:t>Спасибо за внимание!</a:t>
            </a:r>
            <a:endParaRPr lang="ru-RU" sz="6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0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DC56D1-EB29-44DC-A064-4A9800A1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26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4000" dirty="0">
                <a:cs typeface="Calibri Light"/>
              </a:rPr>
              <a:t>Учет научной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1A0D9A-0A78-4BC2-99E3-A9F728F03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675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dirty="0">
                <a:cs typeface="Calibri"/>
              </a:rPr>
              <a:t>Полное описание всех видов научной деятельности</a:t>
            </a:r>
          </a:p>
          <a:p>
            <a:r>
              <a:rPr lang="ru-RU" dirty="0">
                <a:cs typeface="Calibri"/>
              </a:rPr>
              <a:t>Связанность "Всего со всем" - Статья -&gt; Автор -&gt; Организация -&gt; НИОКР -&gt; Конференция -&gt; Журнал</a:t>
            </a:r>
          </a:p>
          <a:p>
            <a:r>
              <a:rPr lang="ru-RU" dirty="0">
                <a:cs typeface="Calibri"/>
              </a:rPr>
              <a:t>Сбор информации с внешних БД (WOS, </a:t>
            </a:r>
            <a:r>
              <a:rPr lang="ru-RU" dirty="0" err="1">
                <a:cs typeface="Calibri"/>
              </a:rPr>
              <a:t>Scopus</a:t>
            </a:r>
            <a:r>
              <a:rPr lang="ru-RU" dirty="0">
                <a:cs typeface="Calibri"/>
              </a:rPr>
              <a:t>, РИНЦ), включая цитирование</a:t>
            </a:r>
          </a:p>
          <a:p>
            <a:r>
              <a:rPr lang="ru-RU" dirty="0" err="1">
                <a:cs typeface="Calibri"/>
              </a:rPr>
              <a:t>Email</a:t>
            </a:r>
            <a:r>
              <a:rPr lang="ru-RU" dirty="0">
                <a:cs typeface="Calibri"/>
              </a:rPr>
              <a:t>-рассылка сотрудникам о новых публикациях и цитированиях</a:t>
            </a:r>
          </a:p>
          <a:p>
            <a:r>
              <a:rPr lang="ru-RU" dirty="0">
                <a:cs typeface="Calibri"/>
              </a:rPr>
              <a:t>Доступ к данным из любой точки мира</a:t>
            </a:r>
          </a:p>
          <a:p>
            <a:r>
              <a:rPr lang="ru-RU" dirty="0">
                <a:cs typeface="Calibri"/>
              </a:rPr>
              <a:t>Экспорт данных в нужном формате</a:t>
            </a:r>
          </a:p>
          <a:p>
            <a:r>
              <a:rPr lang="ru-RU" dirty="0">
                <a:cs typeface="Calibri"/>
              </a:rPr>
              <a:t>Публичный портал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DBB0B605-350F-479E-A9D0-185261643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9318" y="120650"/>
            <a:ext cx="9613389" cy="6732588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1FDBCB8A-8E2A-4B8C-B61B-257A10D42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65741"/>
            <a:ext cx="11982450" cy="623134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3D3FAC-0A65-4D61-84B3-1F5D12C93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4000" dirty="0">
                <a:cs typeface="Calibri Light"/>
              </a:rPr>
              <a:t>Анализ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F130E8-B0E5-4CC9-8F99-66040685D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895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>
                <a:cs typeface="Calibri"/>
              </a:rPr>
              <a:t>Отбор данных по различным критериям - журналу, году, квартилю журнала, …</a:t>
            </a:r>
            <a:endParaRPr lang="ru-RU" dirty="0">
              <a:cs typeface="Calibri"/>
            </a:endParaRPr>
          </a:p>
          <a:p>
            <a:r>
              <a:rPr lang="ru-RU">
                <a:cs typeface="Calibri"/>
              </a:rPr>
              <a:t>Анализ данных в различных разрезах</a:t>
            </a:r>
          </a:p>
          <a:p>
            <a:r>
              <a:rPr lang="ru-RU">
                <a:cs typeface="Calibri"/>
              </a:rPr>
              <a:t>Экспорт в excel (настраиваемые столбцы)</a:t>
            </a:r>
          </a:p>
          <a:p>
            <a:endParaRPr lang="ru-RU" dirty="0">
              <a:cs typeface="Calibri"/>
            </a:endParaRPr>
          </a:p>
          <a:p>
            <a:endParaRPr lang="ru-RU" dirty="0"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98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B903799F-E170-4100-A00C-E9D00338E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16" y="1082675"/>
            <a:ext cx="11872093" cy="5665788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65C81418-352A-4CA8-A929-AAFFD06FE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815" y="234950"/>
            <a:ext cx="8657220" cy="6618288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014D2A-A373-48CC-A8A1-0A6E128D7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4000" dirty="0">
                <a:cs typeface="Calibri Light"/>
              </a:rPr>
              <a:t>Отчетные формы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9A65D9-6A2A-48DD-B213-9DBBDC458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cs typeface="Calibri"/>
              </a:rPr>
              <a:t>В ИК СО РАН реализованы - ИПРНД, ИППА, справка о квалификационных требованиях, КБПР</a:t>
            </a:r>
          </a:p>
          <a:p>
            <a:r>
              <a:rPr lang="ru-RU" dirty="0">
                <a:cs typeface="Calibri"/>
              </a:rPr>
              <a:t>Отчеты по организации в целом, по подразделению, по сотрудникам подразделения (для руководителя подразделения)</a:t>
            </a:r>
          </a:p>
          <a:p>
            <a:r>
              <a:rPr lang="ru-RU" dirty="0">
                <a:cs typeface="Calibri"/>
              </a:rPr>
              <a:t>Учет всех данных через связи (статьи - авторы - квартили - список ВАК)</a:t>
            </a:r>
          </a:p>
          <a:p>
            <a:r>
              <a:rPr lang="ru-RU" dirty="0">
                <a:cs typeface="Calibri"/>
              </a:rPr>
              <a:t>Доступ в любое время в один клик</a:t>
            </a:r>
            <a:endParaRPr lang="ru-RU" dirty="0"/>
          </a:p>
          <a:p>
            <a:r>
              <a:rPr lang="ru-RU" dirty="0">
                <a:cs typeface="Calibri"/>
              </a:rPr>
              <a:t>Печатные формы (</a:t>
            </a:r>
            <a:r>
              <a:rPr lang="ru-RU" dirty="0" err="1">
                <a:cs typeface="Calibri"/>
              </a:rPr>
              <a:t>pdf</a:t>
            </a:r>
            <a:r>
              <a:rPr lang="ru-RU" dirty="0">
                <a:cs typeface="Calibri"/>
              </a:rPr>
              <a:t>)</a:t>
            </a:r>
          </a:p>
          <a:p>
            <a:r>
              <a:rPr lang="ru-RU" dirty="0">
                <a:cs typeface="Calibri"/>
              </a:rPr>
              <a:t>Разработка отчетов для нужд организации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97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C Theme Main">
  <a:themeElements>
    <a:clrScheme name="Catalysis">
      <a:dk1>
        <a:srgbClr val="085E7F"/>
      </a:dk1>
      <a:lt1>
        <a:sysClr val="window" lastClr="FFFFFF"/>
      </a:lt1>
      <a:dk2>
        <a:srgbClr val="44546A"/>
      </a:dk2>
      <a:lt2>
        <a:srgbClr val="E7E6E6"/>
      </a:lt2>
      <a:accent1>
        <a:srgbClr val="085E7F"/>
      </a:accent1>
      <a:accent2>
        <a:srgbClr val="0184A0"/>
      </a:accent2>
      <a:accent3>
        <a:srgbClr val="A5A5A5"/>
      </a:accent3>
      <a:accent4>
        <a:srgbClr val="871038"/>
      </a:accent4>
      <a:accent5>
        <a:srgbClr val="0B68B5"/>
      </a:accent5>
      <a:accent6>
        <a:srgbClr val="7B7B7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-ИК" id="{9B217D49-266C-4E32-99B6-0752048B41B3}" vid="{84BBB568-79E5-47DE-9622-F07541BE443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atalysis">
    <a:dk1>
      <a:srgbClr val="085E7F"/>
    </a:dk1>
    <a:lt1>
      <a:sysClr val="window" lastClr="FFFFFF"/>
    </a:lt1>
    <a:dk2>
      <a:srgbClr val="44546A"/>
    </a:dk2>
    <a:lt2>
      <a:srgbClr val="E7E6E6"/>
    </a:lt2>
    <a:accent1>
      <a:srgbClr val="085E7F"/>
    </a:accent1>
    <a:accent2>
      <a:srgbClr val="0184A0"/>
    </a:accent2>
    <a:accent3>
      <a:srgbClr val="A5A5A5"/>
    </a:accent3>
    <a:accent4>
      <a:srgbClr val="871038"/>
    </a:accent4>
    <a:accent5>
      <a:srgbClr val="0B68B5"/>
    </a:accent5>
    <a:accent6>
      <a:srgbClr val="7B7B7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</TotalTime>
  <Words>402</Words>
  <Application>Microsoft Office PowerPoint</Application>
  <PresentationFormat>Произвольный</PresentationFormat>
  <Paragraphs>79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BIC Theme Main</vt:lpstr>
      <vt:lpstr>SciAct: Платформа для научных организаций</vt:lpstr>
      <vt:lpstr>Возможности платформы</vt:lpstr>
      <vt:lpstr>Учет научной деятельности</vt:lpstr>
      <vt:lpstr>Презентация PowerPoint</vt:lpstr>
      <vt:lpstr>Презентация PowerPoint</vt:lpstr>
      <vt:lpstr>Анализ данных</vt:lpstr>
      <vt:lpstr>Презентация PowerPoint</vt:lpstr>
      <vt:lpstr>Презентация PowerPoint</vt:lpstr>
      <vt:lpstr>Отчетные формы</vt:lpstr>
      <vt:lpstr>Презентация PowerPoint</vt:lpstr>
      <vt:lpstr>Бизнес-процессы - почему в Sciact?</vt:lpstr>
      <vt:lpstr>Презентация PowerPoint</vt:lpstr>
      <vt:lpstr>Презентация PowerPoint</vt:lpstr>
      <vt:lpstr>Презентация PowerPoint</vt:lpstr>
      <vt:lpstr>Проекты государственного задания, формирование вакансий, прием сотрудников</vt:lpstr>
      <vt:lpstr>Проекты государственного задания, формирование вакансий, прием сотрудников</vt:lpstr>
      <vt:lpstr>Проекты государственного задания, формирование вакансий, прием сотрудников</vt:lpstr>
      <vt:lpstr>Проекты государственного задания, формирование вакансий, прием сотрудников</vt:lpstr>
      <vt:lpstr>Проекты государственного задания, формирование вакансий, прием сотрудников</vt:lpstr>
      <vt:lpstr>Модуль "Аспирантура"</vt:lpstr>
      <vt:lpstr>Презентация PowerPoint</vt:lpstr>
      <vt:lpstr>Презентация PowerPoint</vt:lpstr>
      <vt:lpstr>Презентация PowerPoint</vt:lpstr>
      <vt:lpstr>Технические характеристики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Vedyagin</cp:lastModifiedBy>
  <cp:revision>478</cp:revision>
  <dcterms:created xsi:type="dcterms:W3CDTF">2020-08-25T08:14:25Z</dcterms:created>
  <dcterms:modified xsi:type="dcterms:W3CDTF">2021-01-22T04:53:29Z</dcterms:modified>
</cp:coreProperties>
</file>